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13.xml" ContentType="application/vnd.openxmlformats-officedocument.drawingml.diagramColors+xml"/>
  <Override PartName="/ppt/diagrams/colors14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13.xml" ContentType="application/vnd.ms-office.drawingml.diagramDrawing+xml"/>
  <Override PartName="/ppt/diagrams/drawing14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13.xml" ContentType="application/vnd.openxmlformats-officedocument.drawingml.diagramLayout+xml"/>
  <Override PartName="/ppt/diagrams/layout14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13.xml" ContentType="application/vnd.openxmlformats-officedocument.drawingml.diagramStyle+xml"/>
  <Override PartName="/ppt/diagrams/quickStyle14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 showSpecialPlsOnTitleSld="0" strictFirstAndLastChars="0" autoCompressPictures="0">
  <p:sldMasterIdLst>
    <p:sldMasterId id="2147483648" r:id="rId1"/>
  </p:sldMasterIdLst>
  <p:notesMasterIdLst>
    <p:notesMasterId r:id="rId4"/>
  </p:notesMasterIdLst>
  <p:handoutMasterIdLst>
    <p:handoutMasterId r:id="rId14"/>
  </p:handoutMasterIdLst>
  <p:sldIdLst>
    <p:sldId id="359" r:id="rId3"/>
    <p:sldId id="1400" r:id="rId5"/>
    <p:sldId id="377" r:id="rId6"/>
    <p:sldId id="1407" r:id="rId7"/>
    <p:sldId id="1408" r:id="rId8"/>
    <p:sldId id="1406" r:id="rId9"/>
    <p:sldId id="1409" r:id="rId10"/>
    <p:sldId id="1383" r:id="rId11"/>
    <p:sldId id="1384" r:id="rId12"/>
    <p:sldId id="369" r:id="rId13"/>
  </p:sldIdLst>
  <p:sldSz cx="12192000" cy="6858000"/>
  <p:notesSz cx="9942195" cy="6760845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F2F6"/>
    <a:srgbClr val="224664"/>
    <a:srgbClr val="DBE1E3"/>
    <a:srgbClr val="405A74"/>
    <a:srgbClr val="C00000"/>
    <a:srgbClr val="002060"/>
    <a:srgbClr val="C93B3B"/>
    <a:srgbClr val="E3372C"/>
    <a:srgbClr val="536DA6"/>
    <a:srgbClr val="F8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125" autoAdjust="0"/>
  </p:normalViewPr>
  <p:slideViewPr>
    <p:cSldViewPr snapToGrid="0" showGuides="1">
      <p:cViewPr varScale="1">
        <p:scale>
          <a:sx n="101" d="100"/>
          <a:sy n="101" d="100"/>
        </p:scale>
        <p:origin x="834" y="114"/>
      </p:cViewPr>
      <p:guideLst>
        <p:guide orient="horz" pos="2160"/>
        <p:guide pos="38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tNode1NoLn">
    <dgm:fillClrLst meth="repeat">
      <a:schemeClr val="dk2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tNode1NoLn">
    <dgm:fillClrLst meth="repeat">
      <a:schemeClr val="dk2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tNode1NoLn">
    <dgm:fillClrLst meth="repeat">
      <a:schemeClr val="dk2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NoLn">
    <dgm:fillClrLst meth="repeat">
      <a:schemeClr val="dk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F3F539-23C9-465F-BA9A-5895555767C9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4D800E2-64BB-458E-A2D2-0BAB30A10B36}">
      <dgm:prSet custT="1"/>
      <dgm:spPr/>
      <dgm:t>
        <a:bodyPr/>
        <a:lstStyle/>
        <a:p>
          <a:r>
            <a:rPr lang="ru-RU" sz="1400" b="1" dirty="0">
              <a:latin typeface="Aptos" panose="020B0004020202020204" pitchFamily="34" charset="0"/>
            </a:rPr>
            <a:t>действительно меняет образовательный ландшафт страны </a:t>
          </a:r>
        </a:p>
      </dgm:t>
    </dgm:pt>
    <dgm:pt modelId="{02C8C6EF-12F4-4AC9-814E-944AD1936683}" cxnId="{EE8ADA86-F7F3-4AB2-B861-62BEE7A48C33}" type="parTrans">
      <dgm:prSet/>
      <dgm:spPr/>
      <dgm:t>
        <a:bodyPr/>
        <a:lstStyle/>
        <a:p>
          <a:endParaRPr lang="ru-RU"/>
        </a:p>
      </dgm:t>
    </dgm:pt>
    <dgm:pt modelId="{56C31749-16C9-4EB9-AA2F-D124F66D0B13}" cxnId="{EE8ADA86-F7F3-4AB2-B861-62BEE7A48C33}" type="sibTrans">
      <dgm:prSet/>
      <dgm:spPr/>
      <dgm:t>
        <a:bodyPr/>
        <a:lstStyle/>
        <a:p>
          <a:endParaRPr lang="ru-RU"/>
        </a:p>
      </dgm:t>
    </dgm:pt>
    <dgm:pt modelId="{298B728E-3AB3-4AE5-A2E3-F9C341676CEE}">
      <dgm:prSet custT="1"/>
      <dgm:spPr/>
      <dgm:t>
        <a:bodyPr/>
        <a:lstStyle/>
        <a:p>
          <a:r>
            <a:rPr lang="ru-RU" sz="1400" b="1" dirty="0">
              <a:latin typeface="Aptos" panose="020B0004020202020204" pitchFamily="34" charset="0"/>
            </a:rPr>
            <a:t>соответствует стратегическим национальным целям </a:t>
          </a:r>
        </a:p>
      </dgm:t>
    </dgm:pt>
    <dgm:pt modelId="{40D9DDCA-8EB8-4E3D-B1FB-891AFF6BDA52}" cxnId="{4B627A57-3253-4211-B2D3-7EBE6F5FCA9B}" type="parTrans">
      <dgm:prSet/>
      <dgm:spPr/>
      <dgm:t>
        <a:bodyPr/>
        <a:lstStyle/>
        <a:p>
          <a:endParaRPr lang="ru-RU"/>
        </a:p>
      </dgm:t>
    </dgm:pt>
    <dgm:pt modelId="{788C4894-914B-4B04-9759-50540B5432D8}" cxnId="{4B627A57-3253-4211-B2D3-7EBE6F5FCA9B}" type="sibTrans">
      <dgm:prSet/>
      <dgm:spPr/>
      <dgm:t>
        <a:bodyPr/>
        <a:lstStyle/>
        <a:p>
          <a:endParaRPr lang="ru-RU"/>
        </a:p>
      </dgm:t>
    </dgm:pt>
    <dgm:pt modelId="{1AC9C9C0-BF60-437D-A617-371B5D8FDE50}">
      <dgm:prSet custT="1"/>
      <dgm:spPr/>
      <dgm:t>
        <a:bodyPr/>
        <a:lstStyle/>
        <a:p>
          <a:r>
            <a:rPr lang="ru-RU" sz="1400" b="1" dirty="0">
              <a:latin typeface="Aptos" panose="020B0004020202020204" pitchFamily="34" charset="0"/>
            </a:rPr>
            <a:t>готова к масштабированию от Калининграда до Владивостока </a:t>
          </a:r>
        </a:p>
      </dgm:t>
    </dgm:pt>
    <dgm:pt modelId="{7F42D53A-BB08-4BE3-9A3A-CBEDBCBFDFC9}" cxnId="{79696790-13A3-4758-8B7E-8281B3A26C40}" type="parTrans">
      <dgm:prSet/>
      <dgm:spPr/>
      <dgm:t>
        <a:bodyPr/>
        <a:lstStyle/>
        <a:p>
          <a:endParaRPr lang="ru-RU"/>
        </a:p>
      </dgm:t>
    </dgm:pt>
    <dgm:pt modelId="{A0A15428-F306-4EA5-A569-3A469877689C}" cxnId="{79696790-13A3-4758-8B7E-8281B3A26C40}" type="sibTrans">
      <dgm:prSet/>
      <dgm:spPr/>
      <dgm:t>
        <a:bodyPr/>
        <a:lstStyle/>
        <a:p>
          <a:endParaRPr lang="ru-RU"/>
        </a:p>
      </dgm:t>
    </dgm:pt>
    <dgm:pt modelId="{5FE646A1-911E-4F41-A627-D3C6C2718ACE}" type="pres">
      <dgm:prSet presAssocID="{76F3F539-23C9-465F-BA9A-5895555767C9}" presName="CompostProcess" presStyleCnt="0">
        <dgm:presLayoutVars>
          <dgm:dir/>
          <dgm:resizeHandles val="exact"/>
        </dgm:presLayoutVars>
      </dgm:prSet>
      <dgm:spPr/>
    </dgm:pt>
    <dgm:pt modelId="{EC74C078-2B60-4821-8ED0-014EEF95B695}" type="pres">
      <dgm:prSet presAssocID="{76F3F539-23C9-465F-BA9A-5895555767C9}" presName="arrow" presStyleLbl="bgShp" presStyleIdx="0" presStyleCnt="1" custScaleX="117646"/>
      <dgm:spPr>
        <a:solidFill>
          <a:srgbClr val="224664"/>
        </a:solidFill>
        <a:ln>
          <a:solidFill>
            <a:srgbClr val="002060"/>
          </a:solidFill>
        </a:ln>
      </dgm:spPr>
    </dgm:pt>
    <dgm:pt modelId="{2832AAA7-97CE-4991-876D-5C78575BFB58}" type="pres">
      <dgm:prSet presAssocID="{76F3F539-23C9-465F-BA9A-5895555767C9}" presName="linearProcess" presStyleCnt="0"/>
      <dgm:spPr/>
    </dgm:pt>
    <dgm:pt modelId="{FB3FEFE3-F741-4BB0-8579-F46A640AEF5B}" type="pres">
      <dgm:prSet presAssocID="{94D800E2-64BB-458E-A2D2-0BAB30A10B36}" presName="textNode" presStyleLbl="node1" presStyleIdx="0" presStyleCnt="3">
        <dgm:presLayoutVars>
          <dgm:bulletEnabled val="1"/>
        </dgm:presLayoutVars>
      </dgm:prSet>
      <dgm:spPr/>
    </dgm:pt>
    <dgm:pt modelId="{3959BAC7-542A-4659-B03D-CC800BE49BBC}" type="pres">
      <dgm:prSet presAssocID="{56C31749-16C9-4EB9-AA2F-D124F66D0B13}" presName="sibTrans" presStyleCnt="0"/>
      <dgm:spPr/>
    </dgm:pt>
    <dgm:pt modelId="{5F4E0F2C-8A3C-43CD-AE4D-AB57FDFCFD3B}" type="pres">
      <dgm:prSet presAssocID="{298B728E-3AB3-4AE5-A2E3-F9C341676CEE}" presName="textNode" presStyleLbl="node1" presStyleIdx="1" presStyleCnt="3">
        <dgm:presLayoutVars>
          <dgm:bulletEnabled val="1"/>
        </dgm:presLayoutVars>
      </dgm:prSet>
      <dgm:spPr/>
    </dgm:pt>
    <dgm:pt modelId="{AA5A956D-F89C-4DC5-9A0D-CAC5866898A3}" type="pres">
      <dgm:prSet presAssocID="{788C4894-914B-4B04-9759-50540B5432D8}" presName="sibTrans" presStyleCnt="0"/>
      <dgm:spPr/>
    </dgm:pt>
    <dgm:pt modelId="{E9F8042D-ECC5-4482-9AD4-835966C5CB76}" type="pres">
      <dgm:prSet presAssocID="{1AC9C9C0-BF60-437D-A617-371B5D8FDE5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B627A57-3253-4211-B2D3-7EBE6F5FCA9B}" srcId="{76F3F539-23C9-465F-BA9A-5895555767C9}" destId="{298B728E-3AB3-4AE5-A2E3-F9C341676CEE}" srcOrd="1" destOrd="0" parTransId="{40D9DDCA-8EB8-4E3D-B1FB-891AFF6BDA52}" sibTransId="{788C4894-914B-4B04-9759-50540B5432D8}"/>
    <dgm:cxn modelId="{132C785A-5064-44FA-A0CA-60CCB7A24307}" type="presOf" srcId="{298B728E-3AB3-4AE5-A2E3-F9C341676CEE}" destId="{5F4E0F2C-8A3C-43CD-AE4D-AB57FDFCFD3B}" srcOrd="0" destOrd="0" presId="urn:microsoft.com/office/officeart/2005/8/layout/hProcess9"/>
    <dgm:cxn modelId="{EE8ADA86-F7F3-4AB2-B861-62BEE7A48C33}" srcId="{76F3F539-23C9-465F-BA9A-5895555767C9}" destId="{94D800E2-64BB-458E-A2D2-0BAB30A10B36}" srcOrd="0" destOrd="0" parTransId="{02C8C6EF-12F4-4AC9-814E-944AD1936683}" sibTransId="{56C31749-16C9-4EB9-AA2F-D124F66D0B13}"/>
    <dgm:cxn modelId="{79696790-13A3-4758-8B7E-8281B3A26C40}" srcId="{76F3F539-23C9-465F-BA9A-5895555767C9}" destId="{1AC9C9C0-BF60-437D-A617-371B5D8FDE50}" srcOrd="2" destOrd="0" parTransId="{7F42D53A-BB08-4BE3-9A3A-CBEDBCBFDFC9}" sibTransId="{A0A15428-F306-4EA5-A569-3A469877689C}"/>
    <dgm:cxn modelId="{C93FF1C0-2667-4292-B901-1357D0D8CB4B}" type="presOf" srcId="{76F3F539-23C9-465F-BA9A-5895555767C9}" destId="{5FE646A1-911E-4F41-A627-D3C6C2718ACE}" srcOrd="0" destOrd="0" presId="urn:microsoft.com/office/officeart/2005/8/layout/hProcess9"/>
    <dgm:cxn modelId="{AF2720DD-A439-4165-A8DA-F84E47E87500}" type="presOf" srcId="{94D800E2-64BB-458E-A2D2-0BAB30A10B36}" destId="{FB3FEFE3-F741-4BB0-8579-F46A640AEF5B}" srcOrd="0" destOrd="0" presId="urn:microsoft.com/office/officeart/2005/8/layout/hProcess9"/>
    <dgm:cxn modelId="{1EE981EE-4FF2-4C92-BFB4-8B9B815348AE}" type="presOf" srcId="{1AC9C9C0-BF60-437D-A617-371B5D8FDE50}" destId="{E9F8042D-ECC5-4482-9AD4-835966C5CB76}" srcOrd="0" destOrd="0" presId="urn:microsoft.com/office/officeart/2005/8/layout/hProcess9"/>
    <dgm:cxn modelId="{2EE0DF84-47E2-472F-AEC3-820CB39B9362}" type="presParOf" srcId="{5FE646A1-911E-4F41-A627-D3C6C2718ACE}" destId="{EC74C078-2B60-4821-8ED0-014EEF95B695}" srcOrd="0" destOrd="0" presId="urn:microsoft.com/office/officeart/2005/8/layout/hProcess9"/>
    <dgm:cxn modelId="{2E094625-130C-4524-A934-2B3553F73FE0}" type="presParOf" srcId="{5FE646A1-911E-4F41-A627-D3C6C2718ACE}" destId="{2832AAA7-97CE-4991-876D-5C78575BFB58}" srcOrd="1" destOrd="0" presId="urn:microsoft.com/office/officeart/2005/8/layout/hProcess9"/>
    <dgm:cxn modelId="{22369F43-FCCE-4C04-89E7-56A81309ADA2}" type="presParOf" srcId="{2832AAA7-97CE-4991-876D-5C78575BFB58}" destId="{FB3FEFE3-F741-4BB0-8579-F46A640AEF5B}" srcOrd="0" destOrd="0" presId="urn:microsoft.com/office/officeart/2005/8/layout/hProcess9"/>
    <dgm:cxn modelId="{DC647799-450A-4263-8DC6-BF23EF6EF806}" type="presParOf" srcId="{2832AAA7-97CE-4991-876D-5C78575BFB58}" destId="{3959BAC7-542A-4659-B03D-CC800BE49BBC}" srcOrd="1" destOrd="0" presId="urn:microsoft.com/office/officeart/2005/8/layout/hProcess9"/>
    <dgm:cxn modelId="{287DB527-4052-46B0-8D0C-10A1C6F7CE28}" type="presParOf" srcId="{2832AAA7-97CE-4991-876D-5C78575BFB58}" destId="{5F4E0F2C-8A3C-43CD-AE4D-AB57FDFCFD3B}" srcOrd="2" destOrd="0" presId="urn:microsoft.com/office/officeart/2005/8/layout/hProcess9"/>
    <dgm:cxn modelId="{5F5E9417-7248-4783-AAE9-C93CA0D8F10E}" type="presParOf" srcId="{2832AAA7-97CE-4991-876D-5C78575BFB58}" destId="{AA5A956D-F89C-4DC5-9A0D-CAC5866898A3}" srcOrd="3" destOrd="0" presId="urn:microsoft.com/office/officeart/2005/8/layout/hProcess9"/>
    <dgm:cxn modelId="{EA7FAFE1-3C1D-40B7-843C-411738E03869}" type="presParOf" srcId="{2832AAA7-97CE-4991-876D-5C78575BFB58}" destId="{E9F8042D-ECC5-4482-9AD4-835966C5CB7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A3913B-23BE-430E-A22A-1079C1DF3892}" type="doc">
      <dgm:prSet loTypeId="urn:microsoft.com/office/officeart/2005/8/layout/matrix3" loCatId="matrix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BD592B85-CA2F-4BAC-9D97-A714A141F670}">
      <dgm:prSet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Aptos" panose="020B0004020202020204" pitchFamily="34" charset="0"/>
            </a:rPr>
            <a:t>календарный план должен соответствовать ресурсному обеспечению</a:t>
          </a:r>
        </a:p>
      </dgm:t>
    </dgm:pt>
    <dgm:pt modelId="{429CB876-545F-4316-AD58-E666EDF9B3E4}" cxnId="{3943191B-DB8C-43B3-9627-1F9F99AE60BD}" type="par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93E2D0FA-008E-4962-A67C-C0B2EF8B6B48}" cxnId="{3943191B-DB8C-43B3-9627-1F9F99AE60BD}" type="sib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E09E930D-5D91-46F5-8714-E8F717D044C3}">
      <dgm:prSet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Aptos" panose="020B0004020202020204" pitchFamily="34" charset="0"/>
            </a:rPr>
            <a:t>мониторинг результатов должен включать измеримые показатели</a:t>
          </a:r>
        </a:p>
      </dgm:t>
    </dgm:pt>
    <dgm:pt modelId="{1F7908C6-D622-4904-8133-2B3E366B2809}" cxnId="{1DA1676B-4BD8-4452-A9D6-D6A72C3E522B}" type="par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07B5C4BB-FDC7-4289-BCC3-FC12C8C3F5C0}" cxnId="{1DA1676B-4BD8-4452-A9D6-D6A72C3E522B}" type="sib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D81333FA-CAAA-43C9-B364-BADE9824BFC4}">
      <dgm:prSet custT="1"/>
      <dgm:spPr/>
      <dgm:t>
        <a:bodyPr/>
        <a:lstStyle/>
        <a:p>
          <a:r>
            <a:rPr lang="ru-RU" sz="1200" b="1">
              <a:solidFill>
                <a:schemeClr val="tx1"/>
              </a:solidFill>
              <a:latin typeface="Aptos" panose="020B0004020202020204" pitchFamily="34" charset="0"/>
            </a:rPr>
            <a:t>механизм тиражирования должен быть детально проработан</a:t>
          </a:r>
        </a:p>
      </dgm:t>
    </dgm:pt>
    <dgm:pt modelId="{815DA2BF-A7F7-47FE-9223-59226AB103E5}" cxnId="{FBCC6D02-C2FD-4712-BC42-A114365AA437}" type="par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CF0AF4E1-7646-4BD9-9DD7-3F3528422C51}" cxnId="{FBCC6D02-C2FD-4712-BC42-A114365AA437}" type="sib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A51808DC-2346-46DC-959D-DC039FFB5438}">
      <dgm:prSet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Aptos" panose="020B0004020202020204" pitchFamily="34" charset="0"/>
            </a:rPr>
            <a:t>инновационность проекта должна быть обоснована научными публикациями</a:t>
          </a:r>
        </a:p>
      </dgm:t>
    </dgm:pt>
    <dgm:pt modelId="{6257ECA0-8D72-404B-91CD-F3EBA19953A8}" cxnId="{7CF989DA-7C2F-4316-AD4C-019E42C068A9}" type="sib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B6899CCA-79C5-4170-8FAC-795D6EB30A29}" cxnId="{7CF989DA-7C2F-4316-AD4C-019E42C068A9}" type="parTrans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Aptos" panose="020B0004020202020204" pitchFamily="34" charset="0"/>
          </a:endParaRPr>
        </a:p>
      </dgm:t>
    </dgm:pt>
    <dgm:pt modelId="{43B86F89-FE1B-41A8-8460-BA0100A134F7}" type="pres">
      <dgm:prSet presAssocID="{EDA3913B-23BE-430E-A22A-1079C1DF3892}" presName="matrix" presStyleCnt="0">
        <dgm:presLayoutVars>
          <dgm:chMax val="1"/>
          <dgm:dir/>
          <dgm:resizeHandles val="exact"/>
        </dgm:presLayoutVars>
      </dgm:prSet>
      <dgm:spPr/>
    </dgm:pt>
    <dgm:pt modelId="{55CEB3F4-B4AA-4E98-94A4-37638EDFB018}" type="pres">
      <dgm:prSet presAssocID="{EDA3913B-23BE-430E-A22A-1079C1DF3892}" presName="diamond" presStyleLbl="bgShp" presStyleIdx="0" presStyleCnt="1" custScaleX="111457"/>
      <dgm:spPr/>
    </dgm:pt>
    <dgm:pt modelId="{58800E67-B6D9-4802-B432-1E750CC54892}" type="pres">
      <dgm:prSet presAssocID="{EDA3913B-23BE-430E-A22A-1079C1DF389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FFEE49D-B3A2-48B7-AA70-D169935160B1}" type="pres">
      <dgm:prSet presAssocID="{EDA3913B-23BE-430E-A22A-1079C1DF389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685469E-C644-4257-80D0-E2AD4036D9A8}" type="pres">
      <dgm:prSet presAssocID="{EDA3913B-23BE-430E-A22A-1079C1DF389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6C00730-5FE1-4DD6-A9AC-270D29E460EF}" type="pres">
      <dgm:prSet presAssocID="{EDA3913B-23BE-430E-A22A-1079C1DF389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BCC6D02-C2FD-4712-BC42-A114365AA437}" srcId="{EDA3913B-23BE-430E-A22A-1079C1DF3892}" destId="{D81333FA-CAAA-43C9-B364-BADE9824BFC4}" srcOrd="3" destOrd="0" parTransId="{815DA2BF-A7F7-47FE-9223-59226AB103E5}" sibTransId="{CF0AF4E1-7646-4BD9-9DD7-3F3528422C51}"/>
    <dgm:cxn modelId="{3943191B-DB8C-43B3-9627-1F9F99AE60BD}" srcId="{EDA3913B-23BE-430E-A22A-1079C1DF3892}" destId="{BD592B85-CA2F-4BAC-9D97-A714A141F670}" srcOrd="1" destOrd="0" parTransId="{429CB876-545F-4316-AD58-E666EDF9B3E4}" sibTransId="{93E2D0FA-008E-4962-A67C-C0B2EF8B6B48}"/>
    <dgm:cxn modelId="{3D2B765F-B18D-4AAB-B68A-321C725B3D5F}" type="presOf" srcId="{A51808DC-2346-46DC-959D-DC039FFB5438}" destId="{58800E67-B6D9-4802-B432-1E750CC54892}" srcOrd="0" destOrd="0" presId="urn:microsoft.com/office/officeart/2005/8/layout/matrix3"/>
    <dgm:cxn modelId="{1DA1676B-4BD8-4452-A9D6-D6A72C3E522B}" srcId="{EDA3913B-23BE-430E-A22A-1079C1DF3892}" destId="{E09E930D-5D91-46F5-8714-E8F717D044C3}" srcOrd="2" destOrd="0" parTransId="{1F7908C6-D622-4904-8133-2B3E366B2809}" sibTransId="{07B5C4BB-FDC7-4289-BCC3-FC12C8C3F5C0}"/>
    <dgm:cxn modelId="{97D5EF73-C8FE-4723-9BA0-00E13B7EFBC5}" type="presOf" srcId="{BD592B85-CA2F-4BAC-9D97-A714A141F670}" destId="{AFFEE49D-B3A2-48B7-AA70-D169935160B1}" srcOrd="0" destOrd="0" presId="urn:microsoft.com/office/officeart/2005/8/layout/matrix3"/>
    <dgm:cxn modelId="{72BDEE7D-94D7-4ABC-9B4C-358FD411A56D}" type="presOf" srcId="{D81333FA-CAAA-43C9-B364-BADE9824BFC4}" destId="{16C00730-5FE1-4DD6-A9AC-270D29E460EF}" srcOrd="0" destOrd="0" presId="urn:microsoft.com/office/officeart/2005/8/layout/matrix3"/>
    <dgm:cxn modelId="{B7F2F29C-139B-4795-AD1C-8315ECB9C80C}" type="presOf" srcId="{E09E930D-5D91-46F5-8714-E8F717D044C3}" destId="{F685469E-C644-4257-80D0-E2AD4036D9A8}" srcOrd="0" destOrd="0" presId="urn:microsoft.com/office/officeart/2005/8/layout/matrix3"/>
    <dgm:cxn modelId="{F7D566A4-832B-4F38-91C2-E37A6CD99031}" type="presOf" srcId="{EDA3913B-23BE-430E-A22A-1079C1DF3892}" destId="{43B86F89-FE1B-41A8-8460-BA0100A134F7}" srcOrd="0" destOrd="0" presId="urn:microsoft.com/office/officeart/2005/8/layout/matrix3"/>
    <dgm:cxn modelId="{7CF989DA-7C2F-4316-AD4C-019E42C068A9}" srcId="{EDA3913B-23BE-430E-A22A-1079C1DF3892}" destId="{A51808DC-2346-46DC-959D-DC039FFB5438}" srcOrd="0" destOrd="0" parTransId="{B6899CCA-79C5-4170-8FAC-795D6EB30A29}" sibTransId="{6257ECA0-8D72-404B-91CD-F3EBA19953A8}"/>
    <dgm:cxn modelId="{CC0102E2-52BD-46AE-BC3A-B23DC9228EBA}" type="presParOf" srcId="{43B86F89-FE1B-41A8-8460-BA0100A134F7}" destId="{55CEB3F4-B4AA-4E98-94A4-37638EDFB018}" srcOrd="0" destOrd="0" presId="urn:microsoft.com/office/officeart/2005/8/layout/matrix3"/>
    <dgm:cxn modelId="{93C1BA2E-A5C7-4D87-9C5A-8CEE808B1DC9}" type="presParOf" srcId="{43B86F89-FE1B-41A8-8460-BA0100A134F7}" destId="{58800E67-B6D9-4802-B432-1E750CC54892}" srcOrd="1" destOrd="0" presId="urn:microsoft.com/office/officeart/2005/8/layout/matrix3"/>
    <dgm:cxn modelId="{B801CF32-0E3A-4C2B-A010-A7E66852F003}" type="presParOf" srcId="{43B86F89-FE1B-41A8-8460-BA0100A134F7}" destId="{AFFEE49D-B3A2-48B7-AA70-D169935160B1}" srcOrd="2" destOrd="0" presId="urn:microsoft.com/office/officeart/2005/8/layout/matrix3"/>
    <dgm:cxn modelId="{74310080-2C7B-441A-93E2-56BF0DDF0CC8}" type="presParOf" srcId="{43B86F89-FE1B-41A8-8460-BA0100A134F7}" destId="{F685469E-C644-4257-80D0-E2AD4036D9A8}" srcOrd="3" destOrd="0" presId="urn:microsoft.com/office/officeart/2005/8/layout/matrix3"/>
    <dgm:cxn modelId="{170DFDB8-EF5C-4E21-9941-A85CDC21BAE5}" type="presParOf" srcId="{43B86F89-FE1B-41A8-8460-BA0100A134F7}" destId="{16C00730-5FE1-4DD6-A9AC-270D29E460E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E912D0F-7A7D-46FF-B89F-9999E741521A}" type="doc">
      <dgm:prSet loTypeId="urn:microsoft.com/office/officeart/2005/8/layout/pyramid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8E84EFE8-BC2D-40DE-91AA-76451E323FA8}">
      <dgm:prSet custT="1"/>
      <dgm:spPr/>
      <dgm:t>
        <a:bodyPr/>
        <a:lstStyle/>
        <a:p>
          <a:r>
            <a:rPr lang="ru-RU" sz="1600" dirty="0"/>
            <a:t>Отсутствие KPI и инструментов оценки</a:t>
          </a:r>
        </a:p>
      </dgm:t>
    </dgm:pt>
    <dgm:pt modelId="{9859F21C-A3EE-4A92-9E1F-F35543E85435}" cxnId="{2D9C15C0-4445-4301-88E8-51613A1B25F8}" type="parTrans">
      <dgm:prSet/>
      <dgm:spPr/>
      <dgm:t>
        <a:bodyPr/>
        <a:lstStyle/>
        <a:p>
          <a:endParaRPr lang="ru-RU" sz="2800"/>
        </a:p>
      </dgm:t>
    </dgm:pt>
    <dgm:pt modelId="{26862EB2-D3DF-4ED1-B4F0-E434A080A488}" cxnId="{2D9C15C0-4445-4301-88E8-51613A1B25F8}" type="sibTrans">
      <dgm:prSet/>
      <dgm:spPr/>
      <dgm:t>
        <a:bodyPr/>
        <a:lstStyle/>
        <a:p>
          <a:endParaRPr lang="ru-RU" sz="2800"/>
        </a:p>
      </dgm:t>
    </dgm:pt>
    <dgm:pt modelId="{B4DC04ED-D6F6-4F23-93F9-9D7241871FE5}">
      <dgm:prSet custT="1"/>
      <dgm:spPr/>
      <dgm:t>
        <a:bodyPr/>
        <a:lstStyle/>
        <a:p>
          <a:r>
            <a:rPr lang="ru-RU" sz="1600"/>
            <a:t>Неконкретные формулировки ожидаемых результатов</a:t>
          </a:r>
        </a:p>
      </dgm:t>
    </dgm:pt>
    <dgm:pt modelId="{9D99E173-8F8A-4FA7-8E79-357C82A2FE72}" cxnId="{58A5853E-7B4B-436C-9979-40CAF2F0D38D}" type="parTrans">
      <dgm:prSet/>
      <dgm:spPr/>
      <dgm:t>
        <a:bodyPr/>
        <a:lstStyle/>
        <a:p>
          <a:endParaRPr lang="ru-RU" sz="2800"/>
        </a:p>
      </dgm:t>
    </dgm:pt>
    <dgm:pt modelId="{200C63A3-80A3-42EE-901D-F756C00FF275}" cxnId="{58A5853E-7B4B-436C-9979-40CAF2F0D38D}" type="sibTrans">
      <dgm:prSet/>
      <dgm:spPr/>
      <dgm:t>
        <a:bodyPr/>
        <a:lstStyle/>
        <a:p>
          <a:endParaRPr lang="ru-RU" sz="2800"/>
        </a:p>
      </dgm:t>
    </dgm:pt>
    <dgm:pt modelId="{E8E7BCE8-695C-4C6D-898B-9589B0EE7E93}">
      <dgm:prSet custT="1"/>
      <dgm:spPr/>
      <dgm:t>
        <a:bodyPr/>
        <a:lstStyle/>
        <a:p>
          <a:r>
            <a:rPr lang="ru-RU" sz="1600"/>
            <a:t>Слабая проработка механизма масштабирования</a:t>
          </a:r>
        </a:p>
      </dgm:t>
    </dgm:pt>
    <dgm:pt modelId="{58D4CA08-0D4F-4093-AEEA-D576DF62BFF9}" cxnId="{F0DDA51F-9C6E-4984-A429-10ED818A89C6}" type="parTrans">
      <dgm:prSet/>
      <dgm:spPr/>
      <dgm:t>
        <a:bodyPr/>
        <a:lstStyle/>
        <a:p>
          <a:endParaRPr lang="ru-RU" sz="2800"/>
        </a:p>
      </dgm:t>
    </dgm:pt>
    <dgm:pt modelId="{50B8306B-0561-4B8D-8A72-58B31C2FE0C8}" cxnId="{F0DDA51F-9C6E-4984-A429-10ED818A89C6}" type="sibTrans">
      <dgm:prSet/>
      <dgm:spPr/>
      <dgm:t>
        <a:bodyPr/>
        <a:lstStyle/>
        <a:p>
          <a:endParaRPr lang="ru-RU" sz="2800"/>
        </a:p>
      </dgm:t>
    </dgm:pt>
    <dgm:pt modelId="{C4FACA37-BF73-46B1-9F5E-1E1B8FA9CABE}">
      <dgm:prSet custT="1"/>
      <dgm:spPr/>
      <dgm:t>
        <a:bodyPr/>
        <a:lstStyle/>
        <a:p>
          <a:r>
            <a:rPr lang="ru-RU" sz="1600"/>
            <a:t>Отсутствие согласий от организаций-партнеров</a:t>
          </a:r>
        </a:p>
      </dgm:t>
    </dgm:pt>
    <dgm:pt modelId="{0CDB633C-F8B6-4A11-8F48-DDBD808D774C}" cxnId="{C1B2C378-FED8-4AA0-ACDE-87205149CA94}" type="parTrans">
      <dgm:prSet/>
      <dgm:spPr/>
      <dgm:t>
        <a:bodyPr/>
        <a:lstStyle/>
        <a:p>
          <a:endParaRPr lang="ru-RU" sz="2800"/>
        </a:p>
      </dgm:t>
    </dgm:pt>
    <dgm:pt modelId="{A5B97187-FF7A-47ED-9340-F354EC57BC59}" cxnId="{C1B2C378-FED8-4AA0-ACDE-87205149CA94}" type="sibTrans">
      <dgm:prSet/>
      <dgm:spPr/>
      <dgm:t>
        <a:bodyPr/>
        <a:lstStyle/>
        <a:p>
          <a:endParaRPr lang="ru-RU" sz="2800"/>
        </a:p>
      </dgm:t>
    </dgm:pt>
    <dgm:pt modelId="{9673F836-2469-4896-BBBE-51D4D9F91A9C}" type="pres">
      <dgm:prSet presAssocID="{AE912D0F-7A7D-46FF-B89F-9999E741521A}" presName="compositeShape" presStyleCnt="0">
        <dgm:presLayoutVars>
          <dgm:dir/>
          <dgm:resizeHandles/>
        </dgm:presLayoutVars>
      </dgm:prSet>
      <dgm:spPr/>
    </dgm:pt>
    <dgm:pt modelId="{693EE527-A308-4449-B21C-1EDC986A010D}" type="pres">
      <dgm:prSet presAssocID="{AE912D0F-7A7D-46FF-B89F-9999E741521A}" presName="pyramid" presStyleLbl="node1" presStyleIdx="0" presStyleCnt="1" custLinFactNeighborX="-135" custLinFactNeighborY="133"/>
      <dgm:spPr/>
    </dgm:pt>
    <dgm:pt modelId="{80B81F7B-78E4-4285-9FAD-04B54FBB1D66}" type="pres">
      <dgm:prSet presAssocID="{AE912D0F-7A7D-46FF-B89F-9999E741521A}" presName="theList" presStyleCnt="0"/>
      <dgm:spPr/>
    </dgm:pt>
    <dgm:pt modelId="{55A1AA1A-5AE9-4EE3-9D41-00EAAA92CD40}" type="pres">
      <dgm:prSet presAssocID="{8E84EFE8-BC2D-40DE-91AA-76451E323FA8}" presName="aNode" presStyleLbl="fgAcc1" presStyleIdx="0" presStyleCnt="4">
        <dgm:presLayoutVars>
          <dgm:bulletEnabled val="1"/>
        </dgm:presLayoutVars>
      </dgm:prSet>
      <dgm:spPr/>
    </dgm:pt>
    <dgm:pt modelId="{D32A942E-B3FA-40D2-9D1F-A9750F470FD1}" type="pres">
      <dgm:prSet presAssocID="{8E84EFE8-BC2D-40DE-91AA-76451E323FA8}" presName="aSpace" presStyleCnt="0"/>
      <dgm:spPr/>
    </dgm:pt>
    <dgm:pt modelId="{5ACC83C0-81A2-431A-9C78-A4475AB364B7}" type="pres">
      <dgm:prSet presAssocID="{B4DC04ED-D6F6-4F23-93F9-9D7241871FE5}" presName="aNode" presStyleLbl="fgAcc1" presStyleIdx="1" presStyleCnt="4">
        <dgm:presLayoutVars>
          <dgm:bulletEnabled val="1"/>
        </dgm:presLayoutVars>
      </dgm:prSet>
      <dgm:spPr/>
    </dgm:pt>
    <dgm:pt modelId="{B7D3F85D-490C-43C4-A6E9-F8016B9D0DDB}" type="pres">
      <dgm:prSet presAssocID="{B4DC04ED-D6F6-4F23-93F9-9D7241871FE5}" presName="aSpace" presStyleCnt="0"/>
      <dgm:spPr/>
    </dgm:pt>
    <dgm:pt modelId="{ECE8BD5B-922F-4700-96EC-7FEDB02E0F00}" type="pres">
      <dgm:prSet presAssocID="{E8E7BCE8-695C-4C6D-898B-9589B0EE7E93}" presName="aNode" presStyleLbl="fgAcc1" presStyleIdx="2" presStyleCnt="4">
        <dgm:presLayoutVars>
          <dgm:bulletEnabled val="1"/>
        </dgm:presLayoutVars>
      </dgm:prSet>
      <dgm:spPr/>
    </dgm:pt>
    <dgm:pt modelId="{23F95A6C-5936-4AAB-B870-5AEA3F0884FD}" type="pres">
      <dgm:prSet presAssocID="{E8E7BCE8-695C-4C6D-898B-9589B0EE7E93}" presName="aSpace" presStyleCnt="0"/>
      <dgm:spPr/>
    </dgm:pt>
    <dgm:pt modelId="{5F8A4684-A239-47A6-92A6-6F973893678F}" type="pres">
      <dgm:prSet presAssocID="{C4FACA37-BF73-46B1-9F5E-1E1B8FA9CABE}" presName="aNode" presStyleLbl="fgAcc1" presStyleIdx="3" presStyleCnt="4">
        <dgm:presLayoutVars>
          <dgm:bulletEnabled val="1"/>
        </dgm:presLayoutVars>
      </dgm:prSet>
      <dgm:spPr/>
    </dgm:pt>
    <dgm:pt modelId="{04AED1A7-2AA6-47B6-800A-EAE2D38D4379}" type="pres">
      <dgm:prSet presAssocID="{C4FACA37-BF73-46B1-9F5E-1E1B8FA9CABE}" presName="aSpace" presStyleCnt="0"/>
      <dgm:spPr/>
    </dgm:pt>
  </dgm:ptLst>
  <dgm:cxnLst>
    <dgm:cxn modelId="{F0DDA51F-9C6E-4984-A429-10ED818A89C6}" srcId="{AE912D0F-7A7D-46FF-B89F-9999E741521A}" destId="{E8E7BCE8-695C-4C6D-898B-9589B0EE7E93}" srcOrd="2" destOrd="0" parTransId="{58D4CA08-0D4F-4093-AEEA-D576DF62BFF9}" sibTransId="{50B8306B-0561-4B8D-8A72-58B31C2FE0C8}"/>
    <dgm:cxn modelId="{58A5853E-7B4B-436C-9979-40CAF2F0D38D}" srcId="{AE912D0F-7A7D-46FF-B89F-9999E741521A}" destId="{B4DC04ED-D6F6-4F23-93F9-9D7241871FE5}" srcOrd="1" destOrd="0" parTransId="{9D99E173-8F8A-4FA7-8E79-357C82A2FE72}" sibTransId="{200C63A3-80A3-42EE-901D-F756C00FF275}"/>
    <dgm:cxn modelId="{C1B2C378-FED8-4AA0-ACDE-87205149CA94}" srcId="{AE912D0F-7A7D-46FF-B89F-9999E741521A}" destId="{C4FACA37-BF73-46B1-9F5E-1E1B8FA9CABE}" srcOrd="3" destOrd="0" parTransId="{0CDB633C-F8B6-4A11-8F48-DDBD808D774C}" sibTransId="{A5B97187-FF7A-47ED-9340-F354EC57BC59}"/>
    <dgm:cxn modelId="{BA980CA1-663D-45FB-9CB5-BC0C3F3E588D}" type="presOf" srcId="{C4FACA37-BF73-46B1-9F5E-1E1B8FA9CABE}" destId="{5F8A4684-A239-47A6-92A6-6F973893678F}" srcOrd="0" destOrd="0" presId="urn:microsoft.com/office/officeart/2005/8/layout/pyramid2"/>
    <dgm:cxn modelId="{DEF781A4-B288-4531-8015-26A3FF2F3962}" type="presOf" srcId="{E8E7BCE8-695C-4C6D-898B-9589B0EE7E93}" destId="{ECE8BD5B-922F-4700-96EC-7FEDB02E0F00}" srcOrd="0" destOrd="0" presId="urn:microsoft.com/office/officeart/2005/8/layout/pyramid2"/>
    <dgm:cxn modelId="{61507CB0-2B01-4442-BED9-B7CAAC7FBF33}" type="presOf" srcId="{B4DC04ED-D6F6-4F23-93F9-9D7241871FE5}" destId="{5ACC83C0-81A2-431A-9C78-A4475AB364B7}" srcOrd="0" destOrd="0" presId="urn:microsoft.com/office/officeart/2005/8/layout/pyramid2"/>
    <dgm:cxn modelId="{2D9C15C0-4445-4301-88E8-51613A1B25F8}" srcId="{AE912D0F-7A7D-46FF-B89F-9999E741521A}" destId="{8E84EFE8-BC2D-40DE-91AA-76451E323FA8}" srcOrd="0" destOrd="0" parTransId="{9859F21C-A3EE-4A92-9E1F-F35543E85435}" sibTransId="{26862EB2-D3DF-4ED1-B4F0-E434A080A488}"/>
    <dgm:cxn modelId="{C7487AF2-C7E2-44C2-B2EB-8FE83E712B5C}" type="presOf" srcId="{AE912D0F-7A7D-46FF-B89F-9999E741521A}" destId="{9673F836-2469-4896-BBBE-51D4D9F91A9C}" srcOrd="0" destOrd="0" presId="urn:microsoft.com/office/officeart/2005/8/layout/pyramid2"/>
    <dgm:cxn modelId="{BB6AEFF9-C72C-41F5-98F3-C8FEFE230B74}" type="presOf" srcId="{8E84EFE8-BC2D-40DE-91AA-76451E323FA8}" destId="{55A1AA1A-5AE9-4EE3-9D41-00EAAA92CD40}" srcOrd="0" destOrd="0" presId="urn:microsoft.com/office/officeart/2005/8/layout/pyramid2"/>
    <dgm:cxn modelId="{8F241F1D-79C6-4D6B-93A8-DFF5E28F7B3D}" type="presParOf" srcId="{9673F836-2469-4896-BBBE-51D4D9F91A9C}" destId="{693EE527-A308-4449-B21C-1EDC986A010D}" srcOrd="0" destOrd="0" presId="urn:microsoft.com/office/officeart/2005/8/layout/pyramid2"/>
    <dgm:cxn modelId="{3827AA2B-EA52-4035-95DD-A97EE06093F0}" type="presParOf" srcId="{9673F836-2469-4896-BBBE-51D4D9F91A9C}" destId="{80B81F7B-78E4-4285-9FAD-04B54FBB1D66}" srcOrd="1" destOrd="0" presId="urn:microsoft.com/office/officeart/2005/8/layout/pyramid2"/>
    <dgm:cxn modelId="{7CFB4FE3-E783-40BC-9D6A-7F5C8B235522}" type="presParOf" srcId="{80B81F7B-78E4-4285-9FAD-04B54FBB1D66}" destId="{55A1AA1A-5AE9-4EE3-9D41-00EAAA92CD40}" srcOrd="0" destOrd="0" presId="urn:microsoft.com/office/officeart/2005/8/layout/pyramid2"/>
    <dgm:cxn modelId="{07560314-83DE-4882-9EAD-540879857F1C}" type="presParOf" srcId="{80B81F7B-78E4-4285-9FAD-04B54FBB1D66}" destId="{D32A942E-B3FA-40D2-9D1F-A9750F470FD1}" srcOrd="1" destOrd="0" presId="urn:microsoft.com/office/officeart/2005/8/layout/pyramid2"/>
    <dgm:cxn modelId="{067AD81C-C8C8-4F0D-8C69-82C974A33AB5}" type="presParOf" srcId="{80B81F7B-78E4-4285-9FAD-04B54FBB1D66}" destId="{5ACC83C0-81A2-431A-9C78-A4475AB364B7}" srcOrd="2" destOrd="0" presId="urn:microsoft.com/office/officeart/2005/8/layout/pyramid2"/>
    <dgm:cxn modelId="{5C275F6F-3FFA-4B53-A8AC-ADA8056BB16C}" type="presParOf" srcId="{80B81F7B-78E4-4285-9FAD-04B54FBB1D66}" destId="{B7D3F85D-490C-43C4-A6E9-F8016B9D0DDB}" srcOrd="3" destOrd="0" presId="urn:microsoft.com/office/officeart/2005/8/layout/pyramid2"/>
    <dgm:cxn modelId="{5238B3A8-6C1B-4CC5-87F2-2B15DF1BA42C}" type="presParOf" srcId="{80B81F7B-78E4-4285-9FAD-04B54FBB1D66}" destId="{ECE8BD5B-922F-4700-96EC-7FEDB02E0F00}" srcOrd="4" destOrd="0" presId="urn:microsoft.com/office/officeart/2005/8/layout/pyramid2"/>
    <dgm:cxn modelId="{B79E2DD0-2FD9-4410-A6B5-C8901F4CAD73}" type="presParOf" srcId="{80B81F7B-78E4-4285-9FAD-04B54FBB1D66}" destId="{23F95A6C-5936-4AAB-B870-5AEA3F0884FD}" srcOrd="5" destOrd="0" presId="urn:microsoft.com/office/officeart/2005/8/layout/pyramid2"/>
    <dgm:cxn modelId="{5C4FE509-0B41-4E10-9162-7DB2FA95AB6B}" type="presParOf" srcId="{80B81F7B-78E4-4285-9FAD-04B54FBB1D66}" destId="{5F8A4684-A239-47A6-92A6-6F973893678F}" srcOrd="6" destOrd="0" presId="urn:microsoft.com/office/officeart/2005/8/layout/pyramid2"/>
    <dgm:cxn modelId="{5656F495-4D93-4C73-94B6-B4073EA0771A}" type="presParOf" srcId="{80B81F7B-78E4-4285-9FAD-04B54FBB1D66}" destId="{04AED1A7-2AA6-47B6-800A-EAE2D38D4379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ECC512F-D736-4D81-AB45-D44D81759080}" type="doc">
      <dgm:prSet loTypeId="urn:microsoft.com/office/officeart/2005/8/layout/hProcess9" loCatId="process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ECD34089-D9D3-4AB6-93E3-6567824EF291}">
      <dgm:prSet custT="1"/>
      <dgm:spPr/>
      <dgm:t>
        <a:bodyPr/>
        <a:lstStyle/>
        <a:p>
          <a:r>
            <a:rPr lang="ru-RU" sz="1600" b="1" dirty="0"/>
            <a:t>Во многих заявках слабо проработан раздел «Средства мониторинга, контроля и обеспечения достоверности результатов»</a:t>
          </a:r>
          <a:endParaRPr lang="ru-RU" sz="1600" dirty="0"/>
        </a:p>
      </dgm:t>
    </dgm:pt>
    <dgm:pt modelId="{327528DC-33FE-40A0-B06D-4A43EAF697F4}" cxnId="{8D45CD83-3518-4BA5-BFB6-E88624E3708F}" type="parTrans">
      <dgm:prSet/>
      <dgm:spPr/>
      <dgm:t>
        <a:bodyPr/>
        <a:lstStyle/>
        <a:p>
          <a:endParaRPr lang="ru-RU"/>
        </a:p>
      </dgm:t>
    </dgm:pt>
    <dgm:pt modelId="{E0FBAD87-0D61-412C-8EC3-615D5B02424F}" cxnId="{8D45CD83-3518-4BA5-BFB6-E88624E3708F}" type="sibTrans">
      <dgm:prSet/>
      <dgm:spPr/>
      <dgm:t>
        <a:bodyPr/>
        <a:lstStyle/>
        <a:p>
          <a:endParaRPr lang="ru-RU"/>
        </a:p>
      </dgm:t>
    </dgm:pt>
    <dgm:pt modelId="{AA239CFB-36A4-4F78-BA59-45D7078C4465}" type="pres">
      <dgm:prSet presAssocID="{3ECC512F-D736-4D81-AB45-D44D81759080}" presName="CompostProcess" presStyleCnt="0">
        <dgm:presLayoutVars>
          <dgm:dir/>
          <dgm:resizeHandles val="exact"/>
        </dgm:presLayoutVars>
      </dgm:prSet>
      <dgm:spPr/>
    </dgm:pt>
    <dgm:pt modelId="{DD6D7693-0BEB-48E7-A1CC-154B7DDA558D}" type="pres">
      <dgm:prSet presAssocID="{3ECC512F-D736-4D81-AB45-D44D81759080}" presName="arrow" presStyleLbl="bgShp" presStyleIdx="0" presStyleCnt="1"/>
      <dgm:spPr/>
    </dgm:pt>
    <dgm:pt modelId="{35AF21AE-5ECF-4203-8E52-031A731F3FB4}" type="pres">
      <dgm:prSet presAssocID="{3ECC512F-D736-4D81-AB45-D44D81759080}" presName="linearProcess" presStyleCnt="0"/>
      <dgm:spPr/>
    </dgm:pt>
    <dgm:pt modelId="{43DC4315-40C7-4416-938A-478F22C0D19E}" type="pres">
      <dgm:prSet presAssocID="{ECD34089-D9D3-4AB6-93E3-6567824EF291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59C49626-77D3-4D3A-9976-4A696FF59A4C}" type="presOf" srcId="{3ECC512F-D736-4D81-AB45-D44D81759080}" destId="{AA239CFB-36A4-4F78-BA59-45D7078C4465}" srcOrd="0" destOrd="0" presId="urn:microsoft.com/office/officeart/2005/8/layout/hProcess9"/>
    <dgm:cxn modelId="{07618462-C073-4283-A0EA-9646EE6A8C59}" type="presOf" srcId="{ECD34089-D9D3-4AB6-93E3-6567824EF291}" destId="{43DC4315-40C7-4416-938A-478F22C0D19E}" srcOrd="0" destOrd="0" presId="urn:microsoft.com/office/officeart/2005/8/layout/hProcess9"/>
    <dgm:cxn modelId="{8D45CD83-3518-4BA5-BFB6-E88624E3708F}" srcId="{3ECC512F-D736-4D81-AB45-D44D81759080}" destId="{ECD34089-D9D3-4AB6-93E3-6567824EF291}" srcOrd="0" destOrd="0" parTransId="{327528DC-33FE-40A0-B06D-4A43EAF697F4}" sibTransId="{E0FBAD87-0D61-412C-8EC3-615D5B02424F}"/>
    <dgm:cxn modelId="{B8F514FE-7A7B-4F9E-8EEE-F1E85DF8C5FC}" type="presParOf" srcId="{AA239CFB-36A4-4F78-BA59-45D7078C4465}" destId="{DD6D7693-0BEB-48E7-A1CC-154B7DDA558D}" srcOrd="0" destOrd="0" presId="urn:microsoft.com/office/officeart/2005/8/layout/hProcess9"/>
    <dgm:cxn modelId="{D5E8617F-BFF1-4BA6-AF6A-E68D25B562FF}" type="presParOf" srcId="{AA239CFB-36A4-4F78-BA59-45D7078C4465}" destId="{35AF21AE-5ECF-4203-8E52-031A731F3FB4}" srcOrd="1" destOrd="0" presId="urn:microsoft.com/office/officeart/2005/8/layout/hProcess9"/>
    <dgm:cxn modelId="{88DB5A86-E9B6-4E26-928C-67B92E82AA61}" type="presParOf" srcId="{35AF21AE-5ECF-4203-8E52-031A731F3FB4}" destId="{43DC4315-40C7-4416-938A-478F22C0D19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CFF716A-A690-4FEC-85A7-A4E2BCFF76E1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41908FA-6518-4598-A8E1-C86EAEFD93B7}">
      <dgm:prSet custT="1"/>
      <dgm:spPr/>
      <dgm:t>
        <a:bodyPr/>
        <a:lstStyle/>
        <a:p>
          <a:pPr algn="ctr"/>
          <a:r>
            <a:rPr lang="ru-RU" sz="1400" b="1" i="1" dirty="0">
              <a:latin typeface="Aptos" panose="020B0004020202020204" pitchFamily="34" charset="0"/>
            </a:rPr>
            <a:t>конкретные методы, используемые в психолого-педагогических практиках на основе литературных источников </a:t>
          </a:r>
        </a:p>
      </dgm:t>
    </dgm:pt>
    <dgm:pt modelId="{A58A9716-0890-463E-B29C-EB65938D879E}" cxnId="{52A84A17-8774-4170-A110-E800BC0CC5A1}" type="parTrans">
      <dgm:prSet/>
      <dgm:spPr/>
      <dgm:t>
        <a:bodyPr/>
        <a:lstStyle/>
        <a:p>
          <a:endParaRPr lang="ru-RU" sz="2000" b="1" i="1">
            <a:latin typeface="Aptos" panose="020B0004020202020204" pitchFamily="34" charset="0"/>
          </a:endParaRPr>
        </a:p>
      </dgm:t>
    </dgm:pt>
    <dgm:pt modelId="{6B06D5AD-0AE1-42CB-BEA9-47DD0DD7E2BD}" cxnId="{52A84A17-8774-4170-A110-E800BC0CC5A1}" type="sibTrans">
      <dgm:prSet/>
      <dgm:spPr/>
      <dgm:t>
        <a:bodyPr/>
        <a:lstStyle/>
        <a:p>
          <a:endParaRPr lang="ru-RU" sz="2000" b="1" i="1">
            <a:latin typeface="Aptos" panose="020B0004020202020204" pitchFamily="34" charset="0"/>
          </a:endParaRPr>
        </a:p>
      </dgm:t>
    </dgm:pt>
    <dgm:pt modelId="{FCD2E2BF-4820-416B-B253-2B77280572F2}">
      <dgm:prSet custT="1"/>
      <dgm:spPr/>
      <dgm:t>
        <a:bodyPr/>
        <a:lstStyle/>
        <a:p>
          <a:pPr algn="ctr"/>
          <a:r>
            <a:rPr lang="ru-RU" sz="1400" b="1" i="1" dirty="0">
              <a:latin typeface="Aptos" panose="020B0004020202020204" pitchFamily="34" charset="0"/>
            </a:rPr>
            <a:t>принципы разработки авторских методов мониторинга и диагностики</a:t>
          </a:r>
        </a:p>
      </dgm:t>
    </dgm:pt>
    <dgm:pt modelId="{BF81A2F2-F84E-4311-9DCB-67CB565BB491}" cxnId="{64F21940-F69B-4640-9BA8-C993D29EDEA3}" type="parTrans">
      <dgm:prSet/>
      <dgm:spPr/>
      <dgm:t>
        <a:bodyPr/>
        <a:lstStyle/>
        <a:p>
          <a:endParaRPr lang="ru-RU" sz="2000" b="1" i="1">
            <a:latin typeface="Aptos" panose="020B0004020202020204" pitchFamily="34" charset="0"/>
          </a:endParaRPr>
        </a:p>
      </dgm:t>
    </dgm:pt>
    <dgm:pt modelId="{D7B6FC8B-E645-427F-BF07-3CF0A335E3CD}" cxnId="{64F21940-F69B-4640-9BA8-C993D29EDEA3}" type="sibTrans">
      <dgm:prSet/>
      <dgm:spPr/>
      <dgm:t>
        <a:bodyPr/>
        <a:lstStyle/>
        <a:p>
          <a:endParaRPr lang="ru-RU" sz="2000" b="1" i="1">
            <a:latin typeface="Aptos" panose="020B0004020202020204" pitchFamily="34" charset="0"/>
          </a:endParaRPr>
        </a:p>
      </dgm:t>
    </dgm:pt>
    <dgm:pt modelId="{5FEBFC24-5240-4A9D-A804-CA787A5DA589}">
      <dgm:prSet custT="1"/>
      <dgm:spPr/>
      <dgm:t>
        <a:bodyPr/>
        <a:lstStyle/>
        <a:p>
          <a:pPr algn="ctr"/>
          <a:r>
            <a:rPr lang="ru-RU" sz="1400" b="1" i="1" dirty="0">
              <a:latin typeface="Aptos" panose="020B0004020202020204" pitchFamily="34" charset="0"/>
            </a:rPr>
            <a:t>четко определить перечень параметров</a:t>
          </a:r>
        </a:p>
      </dgm:t>
    </dgm:pt>
    <dgm:pt modelId="{1D5D0C47-6581-4CA4-9B6B-233CE8FF5FCE}" cxnId="{95798CF5-9040-4AFA-BFC3-48B1DC674EF5}" type="parTrans">
      <dgm:prSet/>
      <dgm:spPr/>
      <dgm:t>
        <a:bodyPr/>
        <a:lstStyle/>
        <a:p>
          <a:endParaRPr lang="ru-RU" sz="2000" b="1" i="1">
            <a:latin typeface="Aptos" panose="020B0004020202020204" pitchFamily="34" charset="0"/>
          </a:endParaRPr>
        </a:p>
      </dgm:t>
    </dgm:pt>
    <dgm:pt modelId="{F60127F5-3376-40A8-868A-654571CE871F}" cxnId="{95798CF5-9040-4AFA-BFC3-48B1DC674EF5}" type="sibTrans">
      <dgm:prSet/>
      <dgm:spPr/>
      <dgm:t>
        <a:bodyPr/>
        <a:lstStyle/>
        <a:p>
          <a:endParaRPr lang="ru-RU" sz="2000" b="1" i="1">
            <a:latin typeface="Aptos" panose="020B0004020202020204" pitchFamily="34" charset="0"/>
          </a:endParaRPr>
        </a:p>
      </dgm:t>
    </dgm:pt>
    <dgm:pt modelId="{8D18A869-32CA-45A6-850A-332D1996DFF2}" type="pres">
      <dgm:prSet presAssocID="{4CFF716A-A690-4FEC-85A7-A4E2BCFF76E1}" presName="linear" presStyleCnt="0">
        <dgm:presLayoutVars>
          <dgm:animLvl val="lvl"/>
          <dgm:resizeHandles val="exact"/>
        </dgm:presLayoutVars>
      </dgm:prSet>
      <dgm:spPr/>
    </dgm:pt>
    <dgm:pt modelId="{DB87F24E-CBBF-47B9-BB78-3C7A5BB1FB69}" type="pres">
      <dgm:prSet presAssocID="{441908FA-6518-4598-A8E1-C86EAEFD93B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4EC6F89-0B9B-4DE6-AD57-C99581553B1C}" type="pres">
      <dgm:prSet presAssocID="{6B06D5AD-0AE1-42CB-BEA9-47DD0DD7E2BD}" presName="spacer" presStyleCnt="0"/>
      <dgm:spPr/>
    </dgm:pt>
    <dgm:pt modelId="{FF47377F-01F6-4A75-9F53-286C8538B0CE}" type="pres">
      <dgm:prSet presAssocID="{FCD2E2BF-4820-416B-B253-2B77280572F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BF6965E-EDFD-4062-9E55-B4723E2B90D5}" type="pres">
      <dgm:prSet presAssocID="{D7B6FC8B-E645-427F-BF07-3CF0A335E3CD}" presName="spacer" presStyleCnt="0"/>
      <dgm:spPr/>
    </dgm:pt>
    <dgm:pt modelId="{FBF71A0E-73AB-4D16-8A8D-39D31ED54018}" type="pres">
      <dgm:prSet presAssocID="{5FEBFC24-5240-4A9D-A804-CA787A5DA58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2A84A17-8774-4170-A110-E800BC0CC5A1}" srcId="{4CFF716A-A690-4FEC-85A7-A4E2BCFF76E1}" destId="{441908FA-6518-4598-A8E1-C86EAEFD93B7}" srcOrd="0" destOrd="0" parTransId="{A58A9716-0890-463E-B29C-EB65938D879E}" sibTransId="{6B06D5AD-0AE1-42CB-BEA9-47DD0DD7E2BD}"/>
    <dgm:cxn modelId="{92A6D422-0370-46A1-B383-0961F579F85C}" type="presOf" srcId="{FCD2E2BF-4820-416B-B253-2B77280572F2}" destId="{FF47377F-01F6-4A75-9F53-286C8538B0CE}" srcOrd="0" destOrd="0" presId="urn:microsoft.com/office/officeart/2005/8/layout/vList2"/>
    <dgm:cxn modelId="{9F26A03E-D776-4265-B1F6-92C62CEB263A}" type="presOf" srcId="{441908FA-6518-4598-A8E1-C86EAEFD93B7}" destId="{DB87F24E-CBBF-47B9-BB78-3C7A5BB1FB69}" srcOrd="0" destOrd="0" presId="urn:microsoft.com/office/officeart/2005/8/layout/vList2"/>
    <dgm:cxn modelId="{64F21940-F69B-4640-9BA8-C993D29EDEA3}" srcId="{4CFF716A-A690-4FEC-85A7-A4E2BCFF76E1}" destId="{FCD2E2BF-4820-416B-B253-2B77280572F2}" srcOrd="1" destOrd="0" parTransId="{BF81A2F2-F84E-4311-9DCB-67CB565BB491}" sibTransId="{D7B6FC8B-E645-427F-BF07-3CF0A335E3CD}"/>
    <dgm:cxn modelId="{09F911C8-3F70-496C-837D-F0BB85762E4B}" type="presOf" srcId="{4CFF716A-A690-4FEC-85A7-A4E2BCFF76E1}" destId="{8D18A869-32CA-45A6-850A-332D1996DFF2}" srcOrd="0" destOrd="0" presId="urn:microsoft.com/office/officeart/2005/8/layout/vList2"/>
    <dgm:cxn modelId="{F6DB37F2-A8E3-4202-85AD-115CF28F06AC}" type="presOf" srcId="{5FEBFC24-5240-4A9D-A804-CA787A5DA589}" destId="{FBF71A0E-73AB-4D16-8A8D-39D31ED54018}" srcOrd="0" destOrd="0" presId="urn:microsoft.com/office/officeart/2005/8/layout/vList2"/>
    <dgm:cxn modelId="{95798CF5-9040-4AFA-BFC3-48B1DC674EF5}" srcId="{4CFF716A-A690-4FEC-85A7-A4E2BCFF76E1}" destId="{5FEBFC24-5240-4A9D-A804-CA787A5DA589}" srcOrd="2" destOrd="0" parTransId="{1D5D0C47-6581-4CA4-9B6B-233CE8FF5FCE}" sibTransId="{F60127F5-3376-40A8-868A-654571CE871F}"/>
    <dgm:cxn modelId="{53A92A96-C47C-4AF2-97FB-42A93DA49D52}" type="presParOf" srcId="{8D18A869-32CA-45A6-850A-332D1996DFF2}" destId="{DB87F24E-CBBF-47B9-BB78-3C7A5BB1FB69}" srcOrd="0" destOrd="0" presId="urn:microsoft.com/office/officeart/2005/8/layout/vList2"/>
    <dgm:cxn modelId="{3FA7DB62-919E-4A81-9F4E-306DED583518}" type="presParOf" srcId="{8D18A869-32CA-45A6-850A-332D1996DFF2}" destId="{84EC6F89-0B9B-4DE6-AD57-C99581553B1C}" srcOrd="1" destOrd="0" presId="urn:microsoft.com/office/officeart/2005/8/layout/vList2"/>
    <dgm:cxn modelId="{417B377B-7E49-4D6E-BBB3-A461023D9DC7}" type="presParOf" srcId="{8D18A869-32CA-45A6-850A-332D1996DFF2}" destId="{FF47377F-01F6-4A75-9F53-286C8538B0CE}" srcOrd="2" destOrd="0" presId="urn:microsoft.com/office/officeart/2005/8/layout/vList2"/>
    <dgm:cxn modelId="{33DE3B99-8641-4F24-84B2-E71F4A47FCFF}" type="presParOf" srcId="{8D18A869-32CA-45A6-850A-332D1996DFF2}" destId="{5BF6965E-EDFD-4062-9E55-B4723E2B90D5}" srcOrd="3" destOrd="0" presId="urn:microsoft.com/office/officeart/2005/8/layout/vList2"/>
    <dgm:cxn modelId="{99D668A3-CAFB-4695-8ECA-2CDC52562991}" type="presParOf" srcId="{8D18A869-32CA-45A6-850A-332D1996DFF2}" destId="{FBF71A0E-73AB-4D16-8A8D-39D31ED5401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1445CDA-7E0E-4351-A2C6-BC57028D7637}" type="doc">
      <dgm:prSet loTypeId="urn:microsoft.com/office/officeart/2024/layout/NumberedLinearArrow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986ADDE-2E36-4B7E-9720-5940D35D61C3}">
      <dgm:prSet custT="1"/>
      <dgm:spPr/>
      <dgm:t>
        <a:bodyPr/>
        <a:lstStyle/>
        <a:p>
          <a:r>
            <a:rPr lang="ru-RU" sz="1800" b="1" dirty="0">
              <a:latin typeface="Aptos" panose="020B0004020202020204" pitchFamily="34" charset="0"/>
            </a:rPr>
            <a:t>Проверяйте все данные перед подачей</a:t>
          </a:r>
        </a:p>
      </dgm:t>
    </dgm:pt>
    <dgm:pt modelId="{12F0C648-92F5-441F-AC99-D3108703C381}" cxnId="{442525FF-5EF6-4012-A498-EBAF05E55F01}" type="parTrans">
      <dgm:prSet/>
      <dgm:spPr/>
      <dgm:t>
        <a:bodyPr/>
        <a:lstStyle/>
        <a:p>
          <a:endParaRPr lang="ru-RU" sz="2800" b="1">
            <a:latin typeface="Aptos" panose="020B0004020202020204" pitchFamily="34" charset="0"/>
          </a:endParaRPr>
        </a:p>
      </dgm:t>
    </dgm:pt>
    <dgm:pt modelId="{D7586EBA-63C2-454B-ADD1-9C53682E98FF}" cxnId="{442525FF-5EF6-4012-A498-EBAF05E55F01}" type="sibTrans">
      <dgm:prSet phldrT="1" phldr="0" custT="1"/>
      <dgm:spPr/>
      <dgm:t>
        <a:bodyPr/>
        <a:lstStyle/>
        <a:p>
          <a:r>
            <a:rPr lang="ru-RU" sz="4000" b="1">
              <a:latin typeface="Aptos" panose="020B0004020202020204" pitchFamily="34" charset="0"/>
            </a:rPr>
            <a:t>1</a:t>
          </a:r>
        </a:p>
      </dgm:t>
    </dgm:pt>
    <dgm:pt modelId="{7BE5F747-7692-4D8C-A374-7B0B69F193B9}">
      <dgm:prSet custT="1"/>
      <dgm:spPr/>
      <dgm:t>
        <a:bodyPr/>
        <a:lstStyle/>
        <a:p>
          <a:r>
            <a:rPr lang="ru-RU" sz="1800" b="1">
              <a:latin typeface="Aptos" panose="020B0004020202020204" pitchFamily="34" charset="0"/>
            </a:rPr>
            <a:t>Создавайте резервную копию документов</a:t>
          </a:r>
        </a:p>
      </dgm:t>
    </dgm:pt>
    <dgm:pt modelId="{1B340E3C-7FB9-4631-8F26-6B7A5F06438D}" cxnId="{E03D869F-2484-4590-999F-305EA91982B4}" type="parTrans">
      <dgm:prSet/>
      <dgm:spPr/>
      <dgm:t>
        <a:bodyPr/>
        <a:lstStyle/>
        <a:p>
          <a:endParaRPr lang="ru-RU" sz="2800" b="1">
            <a:latin typeface="Aptos" panose="020B0004020202020204" pitchFamily="34" charset="0"/>
          </a:endParaRPr>
        </a:p>
      </dgm:t>
    </dgm:pt>
    <dgm:pt modelId="{5D5F993A-64D9-41EB-B76A-11BFA85854C5}" cxnId="{E03D869F-2484-4590-999F-305EA91982B4}" type="sibTrans">
      <dgm:prSet phldrT="2" phldr="0" custT="1"/>
      <dgm:spPr/>
      <dgm:t>
        <a:bodyPr/>
        <a:lstStyle/>
        <a:p>
          <a:r>
            <a:rPr lang="ru-RU" sz="4000" b="1">
              <a:latin typeface="Aptos" panose="020B0004020202020204" pitchFamily="34" charset="0"/>
            </a:rPr>
            <a:t>2</a:t>
          </a:r>
        </a:p>
      </dgm:t>
    </dgm:pt>
    <dgm:pt modelId="{EE936E6E-E473-4B68-B3D0-BE543BF1CC80}">
      <dgm:prSet custT="1"/>
      <dgm:spPr/>
      <dgm:t>
        <a:bodyPr/>
        <a:lstStyle/>
        <a:p>
          <a:r>
            <a:rPr lang="ru-RU" sz="1800" b="1">
              <a:latin typeface="Aptos" panose="020B0004020202020204" pitchFamily="34" charset="0"/>
            </a:rPr>
            <a:t>Проводите внутреннюю экспертизу заявки</a:t>
          </a:r>
        </a:p>
      </dgm:t>
    </dgm:pt>
    <dgm:pt modelId="{B81C38EA-EE60-45A8-99E3-3C2B174DEE4E}" cxnId="{7CA28493-ED35-4DB6-AA01-D03B06270289}" type="parTrans">
      <dgm:prSet/>
      <dgm:spPr/>
      <dgm:t>
        <a:bodyPr/>
        <a:lstStyle/>
        <a:p>
          <a:endParaRPr lang="ru-RU" sz="2800" b="1">
            <a:latin typeface="Aptos" panose="020B0004020202020204" pitchFamily="34" charset="0"/>
          </a:endParaRPr>
        </a:p>
      </dgm:t>
    </dgm:pt>
    <dgm:pt modelId="{AE900E78-64F7-4028-9A41-C5C3A9318889}" cxnId="{7CA28493-ED35-4DB6-AA01-D03B06270289}" type="sibTrans">
      <dgm:prSet phldrT="3" phldr="0" custT="1"/>
      <dgm:spPr/>
      <dgm:t>
        <a:bodyPr/>
        <a:lstStyle/>
        <a:p>
          <a:r>
            <a:rPr lang="ru-RU" sz="4000" b="1">
              <a:latin typeface="Aptos" panose="020B0004020202020204" pitchFamily="34" charset="0"/>
            </a:rPr>
            <a:t>3</a:t>
          </a:r>
        </a:p>
      </dgm:t>
    </dgm:pt>
    <dgm:pt modelId="{7A236CD0-E33B-4A2B-B5A2-0E619F6DAE2A}">
      <dgm:prSet custT="1"/>
      <dgm:spPr/>
      <dgm:t>
        <a:bodyPr/>
        <a:lstStyle/>
        <a:p>
          <a:r>
            <a:rPr lang="ru-RU" sz="1800" b="1" dirty="0">
              <a:latin typeface="Aptos" panose="020B0004020202020204" pitchFamily="34" charset="0"/>
            </a:rPr>
            <a:t>Собирайте подтверждающие документы заранее</a:t>
          </a:r>
        </a:p>
      </dgm:t>
    </dgm:pt>
    <dgm:pt modelId="{F43C11AB-10E8-4E3C-AA73-6F7247E24EB2}" cxnId="{30217438-FC53-41CD-B865-D3B157DCCC85}" type="parTrans">
      <dgm:prSet/>
      <dgm:spPr/>
      <dgm:t>
        <a:bodyPr/>
        <a:lstStyle/>
        <a:p>
          <a:endParaRPr lang="ru-RU" sz="2800" b="1">
            <a:latin typeface="Aptos" panose="020B0004020202020204" pitchFamily="34" charset="0"/>
          </a:endParaRPr>
        </a:p>
      </dgm:t>
    </dgm:pt>
    <dgm:pt modelId="{193A5780-EB8E-4438-915B-17BF659170D1}" cxnId="{30217438-FC53-41CD-B865-D3B157DCCC85}" type="sibTrans">
      <dgm:prSet phldrT="4" phldr="0" custT="1"/>
      <dgm:spPr/>
      <dgm:t>
        <a:bodyPr/>
        <a:lstStyle/>
        <a:p>
          <a:r>
            <a:rPr lang="ru-RU" sz="4000" b="1">
              <a:latin typeface="Aptos" panose="020B0004020202020204" pitchFamily="34" charset="0"/>
            </a:rPr>
            <a:t>4</a:t>
          </a:r>
        </a:p>
      </dgm:t>
    </dgm:pt>
    <dgm:pt modelId="{E44E4188-577A-4DEC-B1DD-88F3A233D7E6}" type="pres">
      <dgm:prSet presAssocID="{81445CDA-7E0E-4351-A2C6-BC57028D7637}" presName="linearFlow" presStyleCnt="0">
        <dgm:presLayoutVars>
          <dgm:dir/>
          <dgm:animLvl val="lvl"/>
          <dgm:resizeHandles val="exact"/>
        </dgm:presLayoutVars>
      </dgm:prSet>
      <dgm:spPr/>
    </dgm:pt>
    <dgm:pt modelId="{B0796215-A6E6-4420-A5BC-CBB8728424DA}" type="pres">
      <dgm:prSet presAssocID="{0986ADDE-2E36-4B7E-9720-5940D35D61C3}" presName="compositeNode" presStyleCnt="0"/>
      <dgm:spPr/>
    </dgm:pt>
    <dgm:pt modelId="{B221D3EA-B89F-49D1-8D70-9EC9BA8574AC}" type="pres">
      <dgm:prSet presAssocID="{0986ADDE-2E36-4B7E-9720-5940D35D61C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CBFE635-3C2B-4785-8AEA-0636BE2C856A}" type="pres">
      <dgm:prSet presAssocID="{0986ADDE-2E36-4B7E-9720-5940D35D61C3}" presName="parSh" presStyleCnt="0"/>
      <dgm:spPr/>
    </dgm:pt>
    <dgm:pt modelId="{8D8F8CF6-DE05-4C07-8095-59A1F2E894DC}" type="pres">
      <dgm:prSet presAssocID="{0986ADDE-2E36-4B7E-9720-5940D35D61C3}" presName="lineNode" presStyleLbl="alignNode1" presStyleIdx="0" presStyleCnt="12"/>
      <dgm:spPr/>
    </dgm:pt>
    <dgm:pt modelId="{544AD8BE-1521-4AB8-B08F-8662D2067785}" type="pres">
      <dgm:prSet presAssocID="{0986ADDE-2E36-4B7E-9720-5940D35D61C3}" presName="lineArrowNode" presStyleLbl="alignNode1" presStyleIdx="1" presStyleCnt="12"/>
      <dgm:spPr/>
    </dgm:pt>
    <dgm:pt modelId="{1E9C6BBC-72BA-4D6C-965A-C07EE66A0D95}" type="pres">
      <dgm:prSet presAssocID="{D7586EBA-63C2-454B-ADD1-9C53682E98FF}" presName="sibTransNodeCircle" presStyleLbl="alignNode1" presStyleIdx="2" presStyleCnt="12">
        <dgm:presLayoutVars>
          <dgm:chMax val="0"/>
          <dgm:bulletEnabled/>
        </dgm:presLayoutVars>
      </dgm:prSet>
      <dgm:spPr/>
    </dgm:pt>
    <dgm:pt modelId="{5B0444CD-2532-488D-B761-5594062BDAC5}" type="pres">
      <dgm:prSet presAssocID="{D7586EBA-63C2-454B-ADD1-9C53682E98FF}" presName="spacerBetweenCircleAndCallout" presStyleCnt="0">
        <dgm:presLayoutVars/>
      </dgm:prSet>
      <dgm:spPr/>
    </dgm:pt>
    <dgm:pt modelId="{C5725BEE-A821-417F-BEA4-C068D73B8C34}" type="pres">
      <dgm:prSet presAssocID="{D7586EBA-63C2-454B-ADD1-9C53682E98FF}" presName="verticalConnector" presStyleLbl="alignAccFollowNode1" presStyleIdx="0" presStyleCnt="4"/>
      <dgm:spPr/>
    </dgm:pt>
    <dgm:pt modelId="{BDF87F9B-2568-46EE-9410-7B2B17351341}" type="pres">
      <dgm:prSet presAssocID="{0986ADDE-2E36-4B7E-9720-5940D35D61C3}" presName="nodeText" presStyleLbl="fgAcc1" presStyleIdx="0" presStyleCnt="4">
        <dgm:presLayoutVars>
          <dgm:bulletEnabled val="1"/>
        </dgm:presLayoutVars>
      </dgm:prSet>
      <dgm:spPr/>
    </dgm:pt>
    <dgm:pt modelId="{7FA0F166-B2C0-486A-A915-05A58EA02E49}" type="pres">
      <dgm:prSet presAssocID="{D7586EBA-63C2-454B-ADD1-9C53682E98FF}" presName="sibTransComposite" presStyleCnt="0"/>
      <dgm:spPr/>
    </dgm:pt>
    <dgm:pt modelId="{51E1893B-548A-4024-84F1-B603CA8E846B}" type="pres">
      <dgm:prSet presAssocID="{7BE5F747-7692-4D8C-A374-7B0B69F193B9}" presName="compositeNode" presStyleCnt="0"/>
      <dgm:spPr/>
    </dgm:pt>
    <dgm:pt modelId="{03999F06-F44C-407E-A013-9E4B3B088E00}" type="pres">
      <dgm:prSet presAssocID="{7BE5F747-7692-4D8C-A374-7B0B69F193B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834E0E9-A3BA-4ADD-B348-6AAD95C6FEC6}" type="pres">
      <dgm:prSet presAssocID="{7BE5F747-7692-4D8C-A374-7B0B69F193B9}" presName="parSh" presStyleCnt="0"/>
      <dgm:spPr/>
    </dgm:pt>
    <dgm:pt modelId="{108628C7-A691-4B8B-BC2A-4224AD01CFF3}" type="pres">
      <dgm:prSet presAssocID="{7BE5F747-7692-4D8C-A374-7B0B69F193B9}" presName="lineNode" presStyleLbl="alignNode1" presStyleIdx="3" presStyleCnt="12"/>
      <dgm:spPr/>
    </dgm:pt>
    <dgm:pt modelId="{3122EC7C-E326-4D2D-B091-54D85C22C0AC}" type="pres">
      <dgm:prSet presAssocID="{7BE5F747-7692-4D8C-A374-7B0B69F193B9}" presName="lineArrowNode" presStyleLbl="alignNode1" presStyleIdx="4" presStyleCnt="12"/>
      <dgm:spPr/>
    </dgm:pt>
    <dgm:pt modelId="{A6DB1AB1-3177-4696-BF5B-F20578D6726E}" type="pres">
      <dgm:prSet presAssocID="{5D5F993A-64D9-41EB-B76A-11BFA85854C5}" presName="sibTransNodeCircle" presStyleLbl="alignNode1" presStyleIdx="5" presStyleCnt="12">
        <dgm:presLayoutVars>
          <dgm:chMax val="0"/>
          <dgm:bulletEnabled/>
        </dgm:presLayoutVars>
      </dgm:prSet>
      <dgm:spPr/>
    </dgm:pt>
    <dgm:pt modelId="{CC1F5699-0815-4252-BB76-86AECB0C2706}" type="pres">
      <dgm:prSet presAssocID="{5D5F993A-64D9-41EB-B76A-11BFA85854C5}" presName="spacerBetweenCircleAndCallout" presStyleCnt="0">
        <dgm:presLayoutVars/>
      </dgm:prSet>
      <dgm:spPr/>
    </dgm:pt>
    <dgm:pt modelId="{75C32C3F-1DB1-42AF-A374-9AB392898729}" type="pres">
      <dgm:prSet presAssocID="{5D5F993A-64D9-41EB-B76A-11BFA85854C5}" presName="verticalConnector" presStyleLbl="alignAccFollowNode1" presStyleIdx="1" presStyleCnt="4"/>
      <dgm:spPr/>
    </dgm:pt>
    <dgm:pt modelId="{890CC83D-6620-464B-98F7-20C7027AEE68}" type="pres">
      <dgm:prSet presAssocID="{7BE5F747-7692-4D8C-A374-7B0B69F193B9}" presName="nodeText" presStyleLbl="fgAcc1" presStyleIdx="1" presStyleCnt="4">
        <dgm:presLayoutVars>
          <dgm:bulletEnabled val="1"/>
        </dgm:presLayoutVars>
      </dgm:prSet>
      <dgm:spPr/>
    </dgm:pt>
    <dgm:pt modelId="{FB7E9CAB-AC45-4C98-9996-C3DECFF7A0E1}" type="pres">
      <dgm:prSet presAssocID="{5D5F993A-64D9-41EB-B76A-11BFA85854C5}" presName="sibTransComposite" presStyleCnt="0"/>
      <dgm:spPr/>
    </dgm:pt>
    <dgm:pt modelId="{AD65380B-8197-49B1-BEC0-6D1037E02535}" type="pres">
      <dgm:prSet presAssocID="{EE936E6E-E473-4B68-B3D0-BE543BF1CC80}" presName="compositeNode" presStyleCnt="0"/>
      <dgm:spPr/>
    </dgm:pt>
    <dgm:pt modelId="{4537417A-C8AE-4099-AF2A-7CF4D66AAA31}" type="pres">
      <dgm:prSet presAssocID="{EE936E6E-E473-4B68-B3D0-BE543BF1CC80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98B9194-3446-43AE-A18C-E2A16204AD1A}" type="pres">
      <dgm:prSet presAssocID="{EE936E6E-E473-4B68-B3D0-BE543BF1CC80}" presName="parSh" presStyleCnt="0"/>
      <dgm:spPr/>
    </dgm:pt>
    <dgm:pt modelId="{553C88C4-A558-4811-AFA5-C16D2EA8839A}" type="pres">
      <dgm:prSet presAssocID="{EE936E6E-E473-4B68-B3D0-BE543BF1CC80}" presName="lineNode" presStyleLbl="alignNode1" presStyleIdx="6" presStyleCnt="12"/>
      <dgm:spPr/>
    </dgm:pt>
    <dgm:pt modelId="{6E588B3A-00D9-4162-A72C-5D1EBCD0AB80}" type="pres">
      <dgm:prSet presAssocID="{EE936E6E-E473-4B68-B3D0-BE543BF1CC80}" presName="lineArrowNode" presStyleLbl="alignNode1" presStyleIdx="7" presStyleCnt="12"/>
      <dgm:spPr/>
    </dgm:pt>
    <dgm:pt modelId="{4D379A49-951D-49E8-8375-57F6FAEACB37}" type="pres">
      <dgm:prSet presAssocID="{AE900E78-64F7-4028-9A41-C5C3A9318889}" presName="sibTransNodeCircle" presStyleLbl="alignNode1" presStyleIdx="8" presStyleCnt="12">
        <dgm:presLayoutVars>
          <dgm:chMax val="0"/>
          <dgm:bulletEnabled/>
        </dgm:presLayoutVars>
      </dgm:prSet>
      <dgm:spPr/>
    </dgm:pt>
    <dgm:pt modelId="{FD6A6C60-E47F-4D76-9813-A937DCF1F154}" type="pres">
      <dgm:prSet presAssocID="{AE900E78-64F7-4028-9A41-C5C3A9318889}" presName="spacerBetweenCircleAndCallout" presStyleCnt="0">
        <dgm:presLayoutVars/>
      </dgm:prSet>
      <dgm:spPr/>
    </dgm:pt>
    <dgm:pt modelId="{E5041A9E-9097-4687-8116-E01A85943FB9}" type="pres">
      <dgm:prSet presAssocID="{AE900E78-64F7-4028-9A41-C5C3A9318889}" presName="verticalConnector" presStyleLbl="alignAccFollowNode1" presStyleIdx="2" presStyleCnt="4"/>
      <dgm:spPr/>
    </dgm:pt>
    <dgm:pt modelId="{D431CD00-F99C-429C-99BE-6DC3A7103470}" type="pres">
      <dgm:prSet presAssocID="{EE936E6E-E473-4B68-B3D0-BE543BF1CC80}" presName="nodeText" presStyleLbl="fgAcc1" presStyleIdx="2" presStyleCnt="4">
        <dgm:presLayoutVars>
          <dgm:bulletEnabled val="1"/>
        </dgm:presLayoutVars>
      </dgm:prSet>
      <dgm:spPr/>
    </dgm:pt>
    <dgm:pt modelId="{56B319D0-AD3C-4681-B63E-0D94A51806F4}" type="pres">
      <dgm:prSet presAssocID="{AE900E78-64F7-4028-9A41-C5C3A9318889}" presName="sibTransComposite" presStyleCnt="0"/>
      <dgm:spPr/>
    </dgm:pt>
    <dgm:pt modelId="{53233B11-726D-40CD-B593-CCBDBED05D51}" type="pres">
      <dgm:prSet presAssocID="{7A236CD0-E33B-4A2B-B5A2-0E619F6DAE2A}" presName="compositeNode" presStyleCnt="0"/>
      <dgm:spPr/>
    </dgm:pt>
    <dgm:pt modelId="{0170EFAC-C994-41B0-B97C-2F0667CC412A}" type="pres">
      <dgm:prSet presAssocID="{7A236CD0-E33B-4A2B-B5A2-0E619F6DAE2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017663-E464-4C9D-9AC3-A246197A56A7}" type="pres">
      <dgm:prSet presAssocID="{7A236CD0-E33B-4A2B-B5A2-0E619F6DAE2A}" presName="parSh" presStyleCnt="0"/>
      <dgm:spPr/>
    </dgm:pt>
    <dgm:pt modelId="{6C1C4F07-499D-4733-BFB2-961A46908BC3}" type="pres">
      <dgm:prSet presAssocID="{7A236CD0-E33B-4A2B-B5A2-0E619F6DAE2A}" presName="lineNode" presStyleLbl="alignNode1" presStyleIdx="9" presStyleCnt="12"/>
      <dgm:spPr/>
    </dgm:pt>
    <dgm:pt modelId="{3166A78E-1E98-475E-9C55-E343690504F8}" type="pres">
      <dgm:prSet presAssocID="{7A236CD0-E33B-4A2B-B5A2-0E619F6DAE2A}" presName="lineArrowNode" presStyleLbl="alignNode1" presStyleIdx="10" presStyleCnt="12"/>
      <dgm:spPr/>
    </dgm:pt>
    <dgm:pt modelId="{E8E777D6-5653-4FE5-AF05-98E2B196B1CC}" type="pres">
      <dgm:prSet presAssocID="{193A5780-EB8E-4438-915B-17BF659170D1}" presName="sibTransNodeCircle" presStyleLbl="alignNode1" presStyleIdx="11" presStyleCnt="12">
        <dgm:presLayoutVars>
          <dgm:chMax val="0"/>
          <dgm:bulletEnabled/>
        </dgm:presLayoutVars>
      </dgm:prSet>
      <dgm:spPr/>
    </dgm:pt>
    <dgm:pt modelId="{6658406B-715A-4B2F-9528-1D9DD48E3955}" type="pres">
      <dgm:prSet presAssocID="{193A5780-EB8E-4438-915B-17BF659170D1}" presName="spacerBetweenCircleAndCallout" presStyleCnt="0">
        <dgm:presLayoutVars/>
      </dgm:prSet>
      <dgm:spPr/>
    </dgm:pt>
    <dgm:pt modelId="{47F2D602-6AE8-408B-A408-924A80FC5270}" type="pres">
      <dgm:prSet presAssocID="{193A5780-EB8E-4438-915B-17BF659170D1}" presName="verticalConnector" presStyleLbl="alignAccFollowNode1" presStyleIdx="3" presStyleCnt="4"/>
      <dgm:spPr/>
    </dgm:pt>
    <dgm:pt modelId="{58DFF942-8C07-46F2-A03A-892AF3F0A8FC}" type="pres">
      <dgm:prSet presAssocID="{7A236CD0-E33B-4A2B-B5A2-0E619F6DAE2A}" presName="nodeText" presStyleLbl="fgAcc1" presStyleIdx="3" presStyleCnt="4">
        <dgm:presLayoutVars>
          <dgm:bulletEnabled val="1"/>
        </dgm:presLayoutVars>
      </dgm:prSet>
      <dgm:spPr/>
    </dgm:pt>
  </dgm:ptLst>
  <dgm:cxnLst>
    <dgm:cxn modelId="{7A227F0F-7977-4B2B-948C-C20D9241AB1F}" type="presOf" srcId="{7BE5F747-7692-4D8C-A374-7B0B69F193B9}" destId="{3122EC7C-E326-4D2D-B091-54D85C22C0AC}" srcOrd="0" destOrd="0" presId="urn:microsoft.com/office/officeart/2024/layout/NumberedLinearArrowProcess"/>
    <dgm:cxn modelId="{02C8771A-B663-4EF4-8D35-B848652122AF}" type="presOf" srcId="{D7586EBA-63C2-454B-ADD1-9C53682E98FF}" destId="{1E9C6BBC-72BA-4D6C-965A-C07EE66A0D95}" srcOrd="0" destOrd="0" presId="urn:microsoft.com/office/officeart/2024/layout/NumberedLinearArrowProcess"/>
    <dgm:cxn modelId="{AC640023-6325-4FE1-88FF-AE04655FE5C7}" type="presOf" srcId="{81445CDA-7E0E-4351-A2C6-BC57028D7637}" destId="{E44E4188-577A-4DEC-B1DD-88F3A233D7E6}" srcOrd="0" destOrd="0" presId="urn:microsoft.com/office/officeart/2024/layout/NumberedLinearArrowProcess"/>
    <dgm:cxn modelId="{9F736C2D-960A-42EA-994C-AB708DD991A2}" type="presOf" srcId="{5D5F993A-64D9-41EB-B76A-11BFA85854C5}" destId="{A6DB1AB1-3177-4696-BF5B-F20578D6726E}" srcOrd="0" destOrd="0" presId="urn:microsoft.com/office/officeart/2024/layout/NumberedLinearArrowProcess"/>
    <dgm:cxn modelId="{35688B31-373A-4EBF-BD3C-15C52FF8C6EA}" type="presOf" srcId="{7A236CD0-E33B-4A2B-B5A2-0E619F6DAE2A}" destId="{3166A78E-1E98-475E-9C55-E343690504F8}" srcOrd="0" destOrd="0" presId="urn:microsoft.com/office/officeart/2024/layout/NumberedLinearArrowProcess"/>
    <dgm:cxn modelId="{30217438-FC53-41CD-B865-D3B157DCCC85}" srcId="{81445CDA-7E0E-4351-A2C6-BC57028D7637}" destId="{7A236CD0-E33B-4A2B-B5A2-0E619F6DAE2A}" srcOrd="3" destOrd="0" parTransId="{F43C11AB-10E8-4E3C-AA73-6F7247E24EB2}" sibTransId="{193A5780-EB8E-4438-915B-17BF659170D1}"/>
    <dgm:cxn modelId="{CEC44D5E-8C14-4871-AAB8-D6A9AC17D409}" type="presOf" srcId="{AE900E78-64F7-4028-9A41-C5C3A9318889}" destId="{4D379A49-951D-49E8-8375-57F6FAEACB37}" srcOrd="0" destOrd="0" presId="urn:microsoft.com/office/officeart/2024/layout/NumberedLinearArrowProcess"/>
    <dgm:cxn modelId="{EB63AC61-1A28-4415-BC99-D1CD3B34A262}" type="presOf" srcId="{0986ADDE-2E36-4B7E-9720-5940D35D61C3}" destId="{544AD8BE-1521-4AB8-B08F-8662D2067785}" srcOrd="0" destOrd="0" presId="urn:microsoft.com/office/officeart/2024/layout/NumberedLinearArrowProcess"/>
    <dgm:cxn modelId="{7CA28493-ED35-4DB6-AA01-D03B06270289}" srcId="{81445CDA-7E0E-4351-A2C6-BC57028D7637}" destId="{EE936E6E-E473-4B68-B3D0-BE543BF1CC80}" srcOrd="2" destOrd="0" parTransId="{B81C38EA-EE60-45A8-99E3-3C2B174DEE4E}" sibTransId="{AE900E78-64F7-4028-9A41-C5C3A9318889}"/>
    <dgm:cxn modelId="{908E139E-A9C8-41F6-A20F-619A28EC10AA}" type="presOf" srcId="{EE936E6E-E473-4B68-B3D0-BE543BF1CC80}" destId="{6E588B3A-00D9-4162-A72C-5D1EBCD0AB80}" srcOrd="0" destOrd="0" presId="urn:microsoft.com/office/officeart/2024/layout/NumberedLinearArrowProcess"/>
    <dgm:cxn modelId="{E03D869F-2484-4590-999F-305EA91982B4}" srcId="{81445CDA-7E0E-4351-A2C6-BC57028D7637}" destId="{7BE5F747-7692-4D8C-A374-7B0B69F193B9}" srcOrd="1" destOrd="0" parTransId="{1B340E3C-7FB9-4631-8F26-6B7A5F06438D}" sibTransId="{5D5F993A-64D9-41EB-B76A-11BFA85854C5}"/>
    <dgm:cxn modelId="{3E8106C5-706D-44D4-B3B7-9B5D62B2DF86}" type="presOf" srcId="{7BE5F747-7692-4D8C-A374-7B0B69F193B9}" destId="{890CC83D-6620-464B-98F7-20C7027AEE68}" srcOrd="1" destOrd="0" presId="urn:microsoft.com/office/officeart/2024/layout/NumberedLinearArrowProcess"/>
    <dgm:cxn modelId="{617C4EC7-D500-48E4-B2DD-04F530330967}" type="presOf" srcId="{0986ADDE-2E36-4B7E-9720-5940D35D61C3}" destId="{BDF87F9B-2568-46EE-9410-7B2B17351341}" srcOrd="1" destOrd="0" presId="urn:microsoft.com/office/officeart/2024/layout/NumberedLinearArrowProcess"/>
    <dgm:cxn modelId="{17DD64C8-252E-402F-AFF4-23262CA12AC3}" type="presOf" srcId="{EE936E6E-E473-4B68-B3D0-BE543BF1CC80}" destId="{D431CD00-F99C-429C-99BE-6DC3A7103470}" srcOrd="1" destOrd="0" presId="urn:microsoft.com/office/officeart/2024/layout/NumberedLinearArrowProcess"/>
    <dgm:cxn modelId="{A82020D5-596F-46B9-9F7B-C3A88D70A9EE}" type="presOf" srcId="{7A236CD0-E33B-4A2B-B5A2-0E619F6DAE2A}" destId="{58DFF942-8C07-46F2-A03A-892AF3F0A8FC}" srcOrd="1" destOrd="0" presId="urn:microsoft.com/office/officeart/2024/layout/NumberedLinearArrowProcess"/>
    <dgm:cxn modelId="{28EFEBD8-6208-438A-B200-A5AB79CA737B}" type="presOf" srcId="{193A5780-EB8E-4438-915B-17BF659170D1}" destId="{E8E777D6-5653-4FE5-AF05-98E2B196B1CC}" srcOrd="0" destOrd="0" presId="urn:microsoft.com/office/officeart/2024/layout/NumberedLinearArrowProcess"/>
    <dgm:cxn modelId="{442525FF-5EF6-4012-A498-EBAF05E55F01}" srcId="{81445CDA-7E0E-4351-A2C6-BC57028D7637}" destId="{0986ADDE-2E36-4B7E-9720-5940D35D61C3}" srcOrd="0" destOrd="0" parTransId="{12F0C648-92F5-441F-AC99-D3108703C381}" sibTransId="{D7586EBA-63C2-454B-ADD1-9C53682E98FF}"/>
    <dgm:cxn modelId="{3FEC2D02-0F55-43FA-992B-44C6B7075771}" type="presParOf" srcId="{E44E4188-577A-4DEC-B1DD-88F3A233D7E6}" destId="{B0796215-A6E6-4420-A5BC-CBB8728424DA}" srcOrd="0" destOrd="0" presId="urn:microsoft.com/office/officeart/2024/layout/NumberedLinearArrowProcess"/>
    <dgm:cxn modelId="{244A1C77-6ED5-4411-809A-8F4308A0243B}" type="presParOf" srcId="{B0796215-A6E6-4420-A5BC-CBB8728424DA}" destId="{B221D3EA-B89F-49D1-8D70-9EC9BA8574AC}" srcOrd="0" destOrd="0" presId="urn:microsoft.com/office/officeart/2024/layout/NumberedLinearArrowProcess"/>
    <dgm:cxn modelId="{D850F3CD-5495-47BE-B9A9-05739DF82154}" type="presParOf" srcId="{B0796215-A6E6-4420-A5BC-CBB8728424DA}" destId="{ACBFE635-3C2B-4785-8AEA-0636BE2C856A}" srcOrd="1" destOrd="0" presId="urn:microsoft.com/office/officeart/2024/layout/NumberedLinearArrowProcess"/>
    <dgm:cxn modelId="{FA53AEAA-B132-49D5-9B25-D9BD8F5080FC}" type="presParOf" srcId="{ACBFE635-3C2B-4785-8AEA-0636BE2C856A}" destId="{8D8F8CF6-DE05-4C07-8095-59A1F2E894DC}" srcOrd="0" destOrd="0" presId="urn:microsoft.com/office/officeart/2024/layout/NumberedLinearArrowProcess"/>
    <dgm:cxn modelId="{23B324CC-7D93-4662-B58A-F366663FEDAB}" type="presParOf" srcId="{ACBFE635-3C2B-4785-8AEA-0636BE2C856A}" destId="{544AD8BE-1521-4AB8-B08F-8662D2067785}" srcOrd="1" destOrd="0" presId="urn:microsoft.com/office/officeart/2024/layout/NumberedLinearArrowProcess"/>
    <dgm:cxn modelId="{E3284F08-7AF8-4CF4-9180-5C13FD8FBE66}" type="presParOf" srcId="{ACBFE635-3C2B-4785-8AEA-0636BE2C856A}" destId="{1E9C6BBC-72BA-4D6C-965A-C07EE66A0D95}" srcOrd="2" destOrd="0" presId="urn:microsoft.com/office/officeart/2024/layout/NumberedLinearArrowProcess"/>
    <dgm:cxn modelId="{79370E7B-ACA5-408F-91C7-CBC1901D3699}" type="presParOf" srcId="{ACBFE635-3C2B-4785-8AEA-0636BE2C856A}" destId="{5B0444CD-2532-488D-B761-5594062BDAC5}" srcOrd="3" destOrd="0" presId="urn:microsoft.com/office/officeart/2024/layout/NumberedLinearArrowProcess"/>
    <dgm:cxn modelId="{C4538825-49F2-4FA7-8B43-A0DBA3756FE3}" type="presParOf" srcId="{ACBFE635-3C2B-4785-8AEA-0636BE2C856A}" destId="{C5725BEE-A821-417F-BEA4-C068D73B8C34}" srcOrd="4" destOrd="0" presId="urn:microsoft.com/office/officeart/2024/layout/NumberedLinearArrowProcess"/>
    <dgm:cxn modelId="{6FF9EDDB-9478-4D3C-8030-0911E33135AB}" type="presParOf" srcId="{B0796215-A6E6-4420-A5BC-CBB8728424DA}" destId="{BDF87F9B-2568-46EE-9410-7B2B17351341}" srcOrd="2" destOrd="0" presId="urn:microsoft.com/office/officeart/2024/layout/NumberedLinearArrowProcess"/>
    <dgm:cxn modelId="{8E27269B-C9D2-4045-9749-CCEFEAA4A9AD}" type="presParOf" srcId="{E44E4188-577A-4DEC-B1DD-88F3A233D7E6}" destId="{7FA0F166-B2C0-486A-A915-05A58EA02E49}" srcOrd="1" destOrd="0" presId="urn:microsoft.com/office/officeart/2024/layout/NumberedLinearArrowProcess"/>
    <dgm:cxn modelId="{D9D676E7-B02B-4466-BA49-DED849987D27}" type="presParOf" srcId="{E44E4188-577A-4DEC-B1DD-88F3A233D7E6}" destId="{51E1893B-548A-4024-84F1-B603CA8E846B}" srcOrd="2" destOrd="0" presId="urn:microsoft.com/office/officeart/2024/layout/NumberedLinearArrowProcess"/>
    <dgm:cxn modelId="{16C32FE9-B558-4D33-B3A9-E49D4B34412B}" type="presParOf" srcId="{51E1893B-548A-4024-84F1-B603CA8E846B}" destId="{03999F06-F44C-407E-A013-9E4B3B088E00}" srcOrd="0" destOrd="0" presId="urn:microsoft.com/office/officeart/2024/layout/NumberedLinearArrowProcess"/>
    <dgm:cxn modelId="{D1BC9F45-87FC-4658-946E-2A220AA5E594}" type="presParOf" srcId="{51E1893B-548A-4024-84F1-B603CA8E846B}" destId="{8834E0E9-A3BA-4ADD-B348-6AAD95C6FEC6}" srcOrd="1" destOrd="0" presId="urn:microsoft.com/office/officeart/2024/layout/NumberedLinearArrowProcess"/>
    <dgm:cxn modelId="{91563C8E-667C-4155-9644-576F958A585A}" type="presParOf" srcId="{8834E0E9-A3BA-4ADD-B348-6AAD95C6FEC6}" destId="{108628C7-A691-4B8B-BC2A-4224AD01CFF3}" srcOrd="0" destOrd="0" presId="urn:microsoft.com/office/officeart/2024/layout/NumberedLinearArrowProcess"/>
    <dgm:cxn modelId="{CF69EB6C-3062-419D-8989-A99CFFE3EE8E}" type="presParOf" srcId="{8834E0E9-A3BA-4ADD-B348-6AAD95C6FEC6}" destId="{3122EC7C-E326-4D2D-B091-54D85C22C0AC}" srcOrd="1" destOrd="0" presId="urn:microsoft.com/office/officeart/2024/layout/NumberedLinearArrowProcess"/>
    <dgm:cxn modelId="{1EB6CE80-01B7-4A02-88F4-A5C93C7DDE0F}" type="presParOf" srcId="{8834E0E9-A3BA-4ADD-B348-6AAD95C6FEC6}" destId="{A6DB1AB1-3177-4696-BF5B-F20578D6726E}" srcOrd="2" destOrd="0" presId="urn:microsoft.com/office/officeart/2024/layout/NumberedLinearArrowProcess"/>
    <dgm:cxn modelId="{31BC8DF8-752F-47D2-AB25-99871D638250}" type="presParOf" srcId="{8834E0E9-A3BA-4ADD-B348-6AAD95C6FEC6}" destId="{CC1F5699-0815-4252-BB76-86AECB0C2706}" srcOrd="3" destOrd="0" presId="urn:microsoft.com/office/officeart/2024/layout/NumberedLinearArrowProcess"/>
    <dgm:cxn modelId="{9EFBF74E-8B2D-4460-A704-11C41EC8B942}" type="presParOf" srcId="{8834E0E9-A3BA-4ADD-B348-6AAD95C6FEC6}" destId="{75C32C3F-1DB1-42AF-A374-9AB392898729}" srcOrd="4" destOrd="0" presId="urn:microsoft.com/office/officeart/2024/layout/NumberedLinearArrowProcess"/>
    <dgm:cxn modelId="{829F770E-C6EB-4317-B43A-8D0272A41427}" type="presParOf" srcId="{51E1893B-548A-4024-84F1-B603CA8E846B}" destId="{890CC83D-6620-464B-98F7-20C7027AEE68}" srcOrd="2" destOrd="0" presId="urn:microsoft.com/office/officeart/2024/layout/NumberedLinearArrowProcess"/>
    <dgm:cxn modelId="{4EDC606D-F469-4B74-9D2A-4FCE35D18D0C}" type="presParOf" srcId="{E44E4188-577A-4DEC-B1DD-88F3A233D7E6}" destId="{FB7E9CAB-AC45-4C98-9996-C3DECFF7A0E1}" srcOrd="3" destOrd="0" presId="urn:microsoft.com/office/officeart/2024/layout/NumberedLinearArrowProcess"/>
    <dgm:cxn modelId="{05E1B2DA-4418-4FDF-8D9F-A1DA6E5063BF}" type="presParOf" srcId="{E44E4188-577A-4DEC-B1DD-88F3A233D7E6}" destId="{AD65380B-8197-49B1-BEC0-6D1037E02535}" srcOrd="4" destOrd="0" presId="urn:microsoft.com/office/officeart/2024/layout/NumberedLinearArrowProcess"/>
    <dgm:cxn modelId="{F80CD9CD-4FF6-4301-BEC5-5BB46BD8FD06}" type="presParOf" srcId="{AD65380B-8197-49B1-BEC0-6D1037E02535}" destId="{4537417A-C8AE-4099-AF2A-7CF4D66AAA31}" srcOrd="0" destOrd="0" presId="urn:microsoft.com/office/officeart/2024/layout/NumberedLinearArrowProcess"/>
    <dgm:cxn modelId="{362006A5-839B-4625-996C-B0BBDFA36F4D}" type="presParOf" srcId="{AD65380B-8197-49B1-BEC0-6D1037E02535}" destId="{098B9194-3446-43AE-A18C-E2A16204AD1A}" srcOrd="1" destOrd="0" presId="urn:microsoft.com/office/officeart/2024/layout/NumberedLinearArrowProcess"/>
    <dgm:cxn modelId="{5A39D8AB-7426-4958-8B5E-2AB0511789F2}" type="presParOf" srcId="{098B9194-3446-43AE-A18C-E2A16204AD1A}" destId="{553C88C4-A558-4811-AFA5-C16D2EA8839A}" srcOrd="0" destOrd="0" presId="urn:microsoft.com/office/officeart/2024/layout/NumberedLinearArrowProcess"/>
    <dgm:cxn modelId="{7DB407D6-45BE-49FA-9E23-CC95E037265C}" type="presParOf" srcId="{098B9194-3446-43AE-A18C-E2A16204AD1A}" destId="{6E588B3A-00D9-4162-A72C-5D1EBCD0AB80}" srcOrd="1" destOrd="0" presId="urn:microsoft.com/office/officeart/2024/layout/NumberedLinearArrowProcess"/>
    <dgm:cxn modelId="{7EE6E193-9327-4EDC-B350-1F7D10C25B21}" type="presParOf" srcId="{098B9194-3446-43AE-A18C-E2A16204AD1A}" destId="{4D379A49-951D-49E8-8375-57F6FAEACB37}" srcOrd="2" destOrd="0" presId="urn:microsoft.com/office/officeart/2024/layout/NumberedLinearArrowProcess"/>
    <dgm:cxn modelId="{1D961022-2965-42E1-A004-360C564775B1}" type="presParOf" srcId="{098B9194-3446-43AE-A18C-E2A16204AD1A}" destId="{FD6A6C60-E47F-4D76-9813-A937DCF1F154}" srcOrd="3" destOrd="0" presId="urn:microsoft.com/office/officeart/2024/layout/NumberedLinearArrowProcess"/>
    <dgm:cxn modelId="{56C2647F-FFD5-47CC-AF24-062BE5D985AE}" type="presParOf" srcId="{098B9194-3446-43AE-A18C-E2A16204AD1A}" destId="{E5041A9E-9097-4687-8116-E01A85943FB9}" srcOrd="4" destOrd="0" presId="urn:microsoft.com/office/officeart/2024/layout/NumberedLinearArrowProcess"/>
    <dgm:cxn modelId="{6E5F865A-9CFA-473D-8126-78A651B996CD}" type="presParOf" srcId="{AD65380B-8197-49B1-BEC0-6D1037E02535}" destId="{D431CD00-F99C-429C-99BE-6DC3A7103470}" srcOrd="2" destOrd="0" presId="urn:microsoft.com/office/officeart/2024/layout/NumberedLinearArrowProcess"/>
    <dgm:cxn modelId="{4447AB56-C4A8-489D-A676-94A31AE51EA1}" type="presParOf" srcId="{E44E4188-577A-4DEC-B1DD-88F3A233D7E6}" destId="{56B319D0-AD3C-4681-B63E-0D94A51806F4}" srcOrd="5" destOrd="0" presId="urn:microsoft.com/office/officeart/2024/layout/NumberedLinearArrowProcess"/>
    <dgm:cxn modelId="{9A015276-9F94-4509-9946-10E2C2232DFB}" type="presParOf" srcId="{E44E4188-577A-4DEC-B1DD-88F3A233D7E6}" destId="{53233B11-726D-40CD-B593-CCBDBED05D51}" srcOrd="6" destOrd="0" presId="urn:microsoft.com/office/officeart/2024/layout/NumberedLinearArrowProcess"/>
    <dgm:cxn modelId="{931B468F-22BA-419C-A54E-129100A10C1A}" type="presParOf" srcId="{53233B11-726D-40CD-B593-CCBDBED05D51}" destId="{0170EFAC-C994-41B0-B97C-2F0667CC412A}" srcOrd="0" destOrd="0" presId="urn:microsoft.com/office/officeart/2024/layout/NumberedLinearArrowProcess"/>
    <dgm:cxn modelId="{D2EB3F4A-18C5-419F-B882-B9103EFD0C22}" type="presParOf" srcId="{53233B11-726D-40CD-B593-CCBDBED05D51}" destId="{AA017663-E464-4C9D-9AC3-A246197A56A7}" srcOrd="1" destOrd="0" presId="urn:microsoft.com/office/officeart/2024/layout/NumberedLinearArrowProcess"/>
    <dgm:cxn modelId="{2F158FEB-A2EE-4B34-BCA9-BA3E2CAEF92E}" type="presParOf" srcId="{AA017663-E464-4C9D-9AC3-A246197A56A7}" destId="{6C1C4F07-499D-4733-BFB2-961A46908BC3}" srcOrd="0" destOrd="0" presId="urn:microsoft.com/office/officeart/2024/layout/NumberedLinearArrowProcess"/>
    <dgm:cxn modelId="{5A513268-EA8B-4999-BFF2-1C1438CBAC90}" type="presParOf" srcId="{AA017663-E464-4C9D-9AC3-A246197A56A7}" destId="{3166A78E-1E98-475E-9C55-E343690504F8}" srcOrd="1" destOrd="0" presId="urn:microsoft.com/office/officeart/2024/layout/NumberedLinearArrowProcess"/>
    <dgm:cxn modelId="{91172FE6-9C06-45C4-866D-F48CEB7188DE}" type="presParOf" srcId="{AA017663-E464-4C9D-9AC3-A246197A56A7}" destId="{E8E777D6-5653-4FE5-AF05-98E2B196B1CC}" srcOrd="2" destOrd="0" presId="urn:microsoft.com/office/officeart/2024/layout/NumberedLinearArrowProcess"/>
    <dgm:cxn modelId="{5532D644-DC50-4559-8B16-C1C16DE115D3}" type="presParOf" srcId="{AA017663-E464-4C9D-9AC3-A246197A56A7}" destId="{6658406B-715A-4B2F-9528-1D9DD48E3955}" srcOrd="3" destOrd="0" presId="urn:microsoft.com/office/officeart/2024/layout/NumberedLinearArrowProcess"/>
    <dgm:cxn modelId="{1C006A19-43BB-493F-B0DE-F9DB095CD075}" type="presParOf" srcId="{AA017663-E464-4C9D-9AC3-A246197A56A7}" destId="{47F2D602-6AE8-408B-A408-924A80FC5270}" srcOrd="4" destOrd="0" presId="urn:microsoft.com/office/officeart/2024/layout/NumberedLinearArrowProcess"/>
    <dgm:cxn modelId="{13D9A87B-E19C-4A19-BD0C-0E4513696695}" type="presParOf" srcId="{53233B11-726D-40CD-B593-CCBDBED05D51}" destId="{58DFF942-8C07-46F2-A03A-892AF3F0A8FC}" srcOrd="2" destOrd="0" presId="urn:microsoft.com/office/officeart/2024/layout/NumberedLinearArrowProcess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CDFAB-3681-465F-A342-A772EC2EC9D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857F12A-52F0-4334-89FA-446569AD31FD}">
      <dgm:prSet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2400" b="1" dirty="0">
              <a:solidFill>
                <a:srgbClr val="C00000"/>
              </a:solidFill>
              <a:latin typeface="Aptos" panose="020B0004020202020204" pitchFamily="34" charset="0"/>
            </a:rPr>
            <a:t>Статус ФИП — это признание государством того, что ваша разработка </a:t>
          </a:r>
        </a:p>
      </dgm:t>
    </dgm:pt>
    <dgm:pt modelId="{B48F0BBF-A298-4C68-B1D6-FAA2270B35D2}" cxnId="{0D253AD9-626E-4D05-82E8-D2B45F3EDF1D}" type="parTrans">
      <dgm:prSet/>
      <dgm:spPr/>
      <dgm:t>
        <a:bodyPr/>
        <a:lstStyle/>
        <a:p>
          <a:endParaRPr lang="ru-RU" sz="2400"/>
        </a:p>
      </dgm:t>
    </dgm:pt>
    <dgm:pt modelId="{A9276658-DE9F-484B-834E-98A09F6D63DD}" cxnId="{0D253AD9-626E-4D05-82E8-D2B45F3EDF1D}" type="sibTrans">
      <dgm:prSet/>
      <dgm:spPr/>
      <dgm:t>
        <a:bodyPr/>
        <a:lstStyle/>
        <a:p>
          <a:endParaRPr lang="ru-RU" sz="2400"/>
        </a:p>
      </dgm:t>
    </dgm:pt>
    <dgm:pt modelId="{69EE794B-2B1E-4CE8-8E76-7B1A3ADF09E3}" type="pres">
      <dgm:prSet presAssocID="{420CDFAB-3681-465F-A342-A772EC2EC9DE}" presName="linear" presStyleCnt="0">
        <dgm:presLayoutVars>
          <dgm:animLvl val="lvl"/>
          <dgm:resizeHandles val="exact"/>
        </dgm:presLayoutVars>
      </dgm:prSet>
      <dgm:spPr/>
    </dgm:pt>
    <dgm:pt modelId="{0ED1E5DD-A3B2-4D39-8137-28B421E07D2F}" type="pres">
      <dgm:prSet presAssocID="{6857F12A-52F0-4334-89FA-446569AD31FD}" presName="parentText" presStyleLbl="node1" presStyleIdx="0" presStyleCnt="1" custLinFactNeighborX="0" custLinFactNeighborY="-531">
        <dgm:presLayoutVars>
          <dgm:chMax val="0"/>
          <dgm:bulletEnabled val="1"/>
        </dgm:presLayoutVars>
      </dgm:prSet>
      <dgm:spPr/>
    </dgm:pt>
  </dgm:ptLst>
  <dgm:cxnLst>
    <dgm:cxn modelId="{90B017B6-CF46-4C53-B490-A0BAC63EE1C2}" type="presOf" srcId="{6857F12A-52F0-4334-89FA-446569AD31FD}" destId="{0ED1E5DD-A3B2-4D39-8137-28B421E07D2F}" srcOrd="0" destOrd="0" presId="urn:microsoft.com/office/officeart/2005/8/layout/vList2"/>
    <dgm:cxn modelId="{B14237C4-70F8-4D60-BB8D-A1091338BC70}" type="presOf" srcId="{420CDFAB-3681-465F-A342-A772EC2EC9DE}" destId="{69EE794B-2B1E-4CE8-8E76-7B1A3ADF09E3}" srcOrd="0" destOrd="0" presId="urn:microsoft.com/office/officeart/2005/8/layout/vList2"/>
    <dgm:cxn modelId="{0D253AD9-626E-4D05-82E8-D2B45F3EDF1D}" srcId="{420CDFAB-3681-465F-A342-A772EC2EC9DE}" destId="{6857F12A-52F0-4334-89FA-446569AD31FD}" srcOrd="0" destOrd="0" parTransId="{B48F0BBF-A298-4C68-B1D6-FAA2270B35D2}" sibTransId="{A9276658-DE9F-484B-834E-98A09F6D63DD}"/>
    <dgm:cxn modelId="{18273548-E4B3-43F0-BD7B-D2E4EA8466D4}" type="presParOf" srcId="{69EE794B-2B1E-4CE8-8E76-7B1A3ADF09E3}" destId="{0ED1E5DD-A3B2-4D39-8137-28B421E07D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1022C7-67A6-48C8-AC22-E18834967B19}" type="doc">
      <dgm:prSet loTypeId="urn:microsoft.com/office/officeart/2005/8/layout/target3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FE72F2B-C216-4183-B5FF-DCA7254195AF}">
      <dgm:prSet/>
      <dgm:spPr>
        <a:solidFill>
          <a:srgbClr val="D4F2F6">
            <a:alpha val="90000"/>
          </a:srgbClr>
        </a:solidFill>
      </dgm:spPr>
      <dgm:t>
        <a:bodyPr/>
        <a:lstStyle/>
        <a:p>
          <a:r>
            <a:rPr lang="ru-RU" dirty="0"/>
            <a:t>(</a:t>
          </a:r>
          <a:r>
            <a:rPr lang="ru-RU" b="1" dirty="0">
              <a:latin typeface="Aptos" panose="020B0004020202020204" pitchFamily="34" charset="0"/>
            </a:rPr>
            <a:t>ФИП) являются ключевым инструментом развития современной образовательной системы России</a:t>
          </a:r>
        </a:p>
      </dgm:t>
    </dgm:pt>
    <dgm:pt modelId="{99DCCE4C-DEAF-42BF-B099-18EE224B648F}" cxnId="{10E5BC1F-8F5F-436A-9840-70DBB490A427}" type="parTrans">
      <dgm:prSet/>
      <dgm:spPr/>
      <dgm:t>
        <a:bodyPr/>
        <a:lstStyle/>
        <a:p>
          <a:endParaRPr lang="ru-RU"/>
        </a:p>
      </dgm:t>
    </dgm:pt>
    <dgm:pt modelId="{66FA000F-15F8-4A96-B761-CEF4EDEF84E6}" cxnId="{10E5BC1F-8F5F-436A-9840-70DBB490A427}" type="sibTrans">
      <dgm:prSet/>
      <dgm:spPr/>
      <dgm:t>
        <a:bodyPr/>
        <a:lstStyle/>
        <a:p>
          <a:endParaRPr lang="ru-RU"/>
        </a:p>
      </dgm:t>
    </dgm:pt>
    <dgm:pt modelId="{F1281A4B-FF0F-41DE-AF35-DAB5FC1E9D69}" type="pres">
      <dgm:prSet presAssocID="{AB1022C7-67A6-48C8-AC22-E18834967B1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8EB582D-964C-4740-937B-CF8CA6DE7C5E}" type="pres">
      <dgm:prSet presAssocID="{3FE72F2B-C216-4183-B5FF-DCA7254195AF}" presName="circle1" presStyleLbl="node1" presStyleIdx="0" presStyleCnt="1"/>
      <dgm:spPr/>
    </dgm:pt>
    <dgm:pt modelId="{3996F2EB-2B9E-4E16-9098-50648B238C82}" type="pres">
      <dgm:prSet presAssocID="{3FE72F2B-C216-4183-B5FF-DCA7254195AF}" presName="space" presStyleCnt="0"/>
      <dgm:spPr/>
    </dgm:pt>
    <dgm:pt modelId="{15EADEEC-B190-4790-8238-77EF3899A4E4}" type="pres">
      <dgm:prSet presAssocID="{3FE72F2B-C216-4183-B5FF-DCA7254195AF}" presName="rect1" presStyleLbl="alignAcc1" presStyleIdx="0" presStyleCnt="1" custLinFactNeighborX="-827" custLinFactNeighborY="21101"/>
      <dgm:spPr/>
    </dgm:pt>
    <dgm:pt modelId="{97EB3E24-40B7-4065-9645-89C2048C2E93}" type="pres">
      <dgm:prSet presAssocID="{3FE72F2B-C216-4183-B5FF-DCA7254195AF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0E5BC1F-8F5F-436A-9840-70DBB490A427}" srcId="{AB1022C7-67A6-48C8-AC22-E18834967B19}" destId="{3FE72F2B-C216-4183-B5FF-DCA7254195AF}" srcOrd="0" destOrd="0" parTransId="{99DCCE4C-DEAF-42BF-B099-18EE224B648F}" sibTransId="{66FA000F-15F8-4A96-B761-CEF4EDEF84E6}"/>
    <dgm:cxn modelId="{9873F12F-781C-4B78-B9D9-42106032BBC2}" type="presOf" srcId="{AB1022C7-67A6-48C8-AC22-E18834967B19}" destId="{F1281A4B-FF0F-41DE-AF35-DAB5FC1E9D69}" srcOrd="0" destOrd="0" presId="urn:microsoft.com/office/officeart/2005/8/layout/target3"/>
    <dgm:cxn modelId="{EA59294A-0D1D-4FC0-9C57-A1BEC8120EA9}" type="presOf" srcId="{3FE72F2B-C216-4183-B5FF-DCA7254195AF}" destId="{97EB3E24-40B7-4065-9645-89C2048C2E93}" srcOrd="1" destOrd="0" presId="urn:microsoft.com/office/officeart/2005/8/layout/target3"/>
    <dgm:cxn modelId="{77BBA492-15EB-4BA0-83F0-88C3A1DC6326}" type="presOf" srcId="{3FE72F2B-C216-4183-B5FF-DCA7254195AF}" destId="{15EADEEC-B190-4790-8238-77EF3899A4E4}" srcOrd="0" destOrd="0" presId="urn:microsoft.com/office/officeart/2005/8/layout/target3"/>
    <dgm:cxn modelId="{26295722-C606-470D-AA42-18BE2E9DE842}" type="presParOf" srcId="{F1281A4B-FF0F-41DE-AF35-DAB5FC1E9D69}" destId="{C8EB582D-964C-4740-937B-CF8CA6DE7C5E}" srcOrd="0" destOrd="0" presId="urn:microsoft.com/office/officeart/2005/8/layout/target3"/>
    <dgm:cxn modelId="{1077627E-A113-4A10-A2BB-779E01C80FB2}" type="presParOf" srcId="{F1281A4B-FF0F-41DE-AF35-DAB5FC1E9D69}" destId="{3996F2EB-2B9E-4E16-9098-50648B238C82}" srcOrd="1" destOrd="0" presId="urn:microsoft.com/office/officeart/2005/8/layout/target3"/>
    <dgm:cxn modelId="{792B4633-A754-4406-9986-84F15020F553}" type="presParOf" srcId="{F1281A4B-FF0F-41DE-AF35-DAB5FC1E9D69}" destId="{15EADEEC-B190-4790-8238-77EF3899A4E4}" srcOrd="2" destOrd="0" presId="urn:microsoft.com/office/officeart/2005/8/layout/target3"/>
    <dgm:cxn modelId="{5C3EA39A-8D17-4184-9B47-C7D355182BB0}" type="presParOf" srcId="{F1281A4B-FF0F-41DE-AF35-DAB5FC1E9D69}" destId="{97EB3E24-40B7-4065-9645-89C2048C2E9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BD4F77-ACE1-48F5-94EC-B2C003C3B98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8BF924-0A1B-4C3B-817C-C55448E06502}">
      <dgm:prSet/>
      <dgm:spPr>
        <a:solidFill>
          <a:srgbClr val="DBE1E3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Aptos" panose="020B0004020202020204" pitchFamily="34" charset="0"/>
            </a:rPr>
            <a:t>РЕАЛИЗОВЫВАТЬ ИННОВАЦИОННЫЕ ПРОЕКТЫ </a:t>
          </a:r>
        </a:p>
      </dgm:t>
    </dgm:pt>
    <dgm:pt modelId="{093E50C1-A305-4C86-8D96-F68967A59C64}" cxnId="{B1399144-2EC3-41BB-ACAA-B566789DB9E9}" type="parTrans">
      <dgm:prSet/>
      <dgm:spPr/>
      <dgm:t>
        <a:bodyPr/>
        <a:lstStyle/>
        <a:p>
          <a:endParaRPr lang="ru-RU"/>
        </a:p>
      </dgm:t>
    </dgm:pt>
    <dgm:pt modelId="{3B9A548A-0015-41C3-B3E6-E378086DFE8E}" cxnId="{B1399144-2EC3-41BB-ACAA-B566789DB9E9}" type="sibTrans">
      <dgm:prSet/>
      <dgm:spPr/>
      <dgm:t>
        <a:bodyPr/>
        <a:lstStyle/>
        <a:p>
          <a:endParaRPr lang="ru-RU"/>
        </a:p>
      </dgm:t>
    </dgm:pt>
    <dgm:pt modelId="{B8DD3182-2EDB-4929-B5E4-CCBA84F064DB}">
      <dgm:prSet/>
      <dgm:spPr>
        <a:solidFill>
          <a:srgbClr val="DBE1E3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Aptos" panose="020B0004020202020204" pitchFamily="34" charset="0"/>
            </a:rPr>
            <a:t>ВНОСИТЬ ЗНАЧИМЫЙ ВКЛАД В РАЗВИТИЕ ОТЕЧЕСТВЕННОГО ОБРАЗОВАНИЯ  </a:t>
          </a:r>
        </a:p>
      </dgm:t>
    </dgm:pt>
    <dgm:pt modelId="{33D9F969-01BD-4808-9CA9-A87D970B7583}" cxnId="{A602383C-B2EC-46C2-A666-844233CA2294}" type="parTrans">
      <dgm:prSet/>
      <dgm:spPr/>
      <dgm:t>
        <a:bodyPr/>
        <a:lstStyle/>
        <a:p>
          <a:endParaRPr lang="ru-RU"/>
        </a:p>
      </dgm:t>
    </dgm:pt>
    <dgm:pt modelId="{B5359005-753D-40EB-84F8-6A240B57BFCE}" cxnId="{A602383C-B2EC-46C2-A666-844233CA2294}" type="sibTrans">
      <dgm:prSet/>
      <dgm:spPr/>
      <dgm:t>
        <a:bodyPr/>
        <a:lstStyle/>
        <a:p>
          <a:endParaRPr lang="ru-RU"/>
        </a:p>
      </dgm:t>
    </dgm:pt>
    <dgm:pt modelId="{A8D3F9D8-3557-4140-82BF-C430385CA0B3}" type="pres">
      <dgm:prSet presAssocID="{88BD4F77-ACE1-48F5-94EC-B2C003C3B98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5CE1CD-72B1-42A1-855B-6501573716AD}" type="pres">
      <dgm:prSet presAssocID="{E58BF924-0A1B-4C3B-817C-C55448E06502}" presName="root" presStyleCnt="0"/>
      <dgm:spPr/>
    </dgm:pt>
    <dgm:pt modelId="{854ECA73-7EC1-456D-84A3-A529890B854B}" type="pres">
      <dgm:prSet presAssocID="{E58BF924-0A1B-4C3B-817C-C55448E06502}" presName="rootComposite" presStyleCnt="0"/>
      <dgm:spPr/>
    </dgm:pt>
    <dgm:pt modelId="{0F1D652C-5205-4F7B-ADF2-C8A2B39A8012}" type="pres">
      <dgm:prSet presAssocID="{E58BF924-0A1B-4C3B-817C-C55448E06502}" presName="rootText" presStyleLbl="node1" presStyleIdx="0" presStyleCnt="2" custLinFactNeighborX="-7389" custLinFactNeighborY="-3667"/>
      <dgm:spPr/>
    </dgm:pt>
    <dgm:pt modelId="{722A62EC-D5E6-4770-B222-F84BB926288A}" type="pres">
      <dgm:prSet presAssocID="{E58BF924-0A1B-4C3B-817C-C55448E06502}" presName="rootConnector" presStyleLbl="node1" presStyleIdx="0" presStyleCnt="2"/>
      <dgm:spPr/>
    </dgm:pt>
    <dgm:pt modelId="{AE6A0544-BEC4-4B8C-AEDF-914AD1F20F3C}" type="pres">
      <dgm:prSet presAssocID="{E58BF924-0A1B-4C3B-817C-C55448E06502}" presName="childShape" presStyleCnt="0"/>
      <dgm:spPr/>
    </dgm:pt>
    <dgm:pt modelId="{6A94DCEE-AF56-4154-A5F0-90DAE3C24E97}" type="pres">
      <dgm:prSet presAssocID="{B8DD3182-2EDB-4929-B5E4-CCBA84F064DB}" presName="root" presStyleCnt="0"/>
      <dgm:spPr/>
    </dgm:pt>
    <dgm:pt modelId="{DD35E1B9-A454-4B75-B73F-F1067F8E4EA4}" type="pres">
      <dgm:prSet presAssocID="{B8DD3182-2EDB-4929-B5E4-CCBA84F064DB}" presName="rootComposite" presStyleCnt="0"/>
      <dgm:spPr/>
    </dgm:pt>
    <dgm:pt modelId="{EAE8C7D6-5BC5-4129-B1EF-6D1DE8739F0F}" type="pres">
      <dgm:prSet presAssocID="{B8DD3182-2EDB-4929-B5E4-CCBA84F064DB}" presName="rootText" presStyleLbl="node1" presStyleIdx="1" presStyleCnt="2" custLinFactNeighborX="6191" custLinFactNeighborY="13"/>
      <dgm:spPr/>
    </dgm:pt>
    <dgm:pt modelId="{DD0987D6-78B2-4936-A066-33901DA9002D}" type="pres">
      <dgm:prSet presAssocID="{B8DD3182-2EDB-4929-B5E4-CCBA84F064DB}" presName="rootConnector" presStyleLbl="node1" presStyleIdx="1" presStyleCnt="2"/>
      <dgm:spPr/>
    </dgm:pt>
    <dgm:pt modelId="{C83262CF-4D2A-455A-A4A2-6407ECC5A31F}" type="pres">
      <dgm:prSet presAssocID="{B8DD3182-2EDB-4929-B5E4-CCBA84F064DB}" presName="childShape" presStyleCnt="0"/>
      <dgm:spPr/>
    </dgm:pt>
  </dgm:ptLst>
  <dgm:cxnLst>
    <dgm:cxn modelId="{A602383C-B2EC-46C2-A666-844233CA2294}" srcId="{88BD4F77-ACE1-48F5-94EC-B2C003C3B986}" destId="{B8DD3182-2EDB-4929-B5E4-CCBA84F064DB}" srcOrd="1" destOrd="0" parTransId="{33D9F969-01BD-4808-9CA9-A87D970B7583}" sibTransId="{B5359005-753D-40EB-84F8-6A240B57BFCE}"/>
    <dgm:cxn modelId="{464C585C-63D2-4A88-82E2-8CB6432B4356}" type="presOf" srcId="{E58BF924-0A1B-4C3B-817C-C55448E06502}" destId="{0F1D652C-5205-4F7B-ADF2-C8A2B39A8012}" srcOrd="0" destOrd="0" presId="urn:microsoft.com/office/officeart/2005/8/layout/hierarchy3"/>
    <dgm:cxn modelId="{B1399144-2EC3-41BB-ACAA-B566789DB9E9}" srcId="{88BD4F77-ACE1-48F5-94EC-B2C003C3B986}" destId="{E58BF924-0A1B-4C3B-817C-C55448E06502}" srcOrd="0" destOrd="0" parTransId="{093E50C1-A305-4C86-8D96-F68967A59C64}" sibTransId="{3B9A548A-0015-41C3-B3E6-E378086DFE8E}"/>
    <dgm:cxn modelId="{283D5D4B-D360-44CF-B593-15AB16F48225}" type="presOf" srcId="{88BD4F77-ACE1-48F5-94EC-B2C003C3B986}" destId="{A8D3F9D8-3557-4140-82BF-C430385CA0B3}" srcOrd="0" destOrd="0" presId="urn:microsoft.com/office/officeart/2005/8/layout/hierarchy3"/>
    <dgm:cxn modelId="{CC131B51-65CB-4451-AA35-0D52FDC72B55}" type="presOf" srcId="{B8DD3182-2EDB-4929-B5E4-CCBA84F064DB}" destId="{DD0987D6-78B2-4936-A066-33901DA9002D}" srcOrd="1" destOrd="0" presId="urn:microsoft.com/office/officeart/2005/8/layout/hierarchy3"/>
    <dgm:cxn modelId="{49600AB9-FFEC-4E7A-845F-5B504CEFEC72}" type="presOf" srcId="{E58BF924-0A1B-4C3B-817C-C55448E06502}" destId="{722A62EC-D5E6-4770-B222-F84BB926288A}" srcOrd="1" destOrd="0" presId="urn:microsoft.com/office/officeart/2005/8/layout/hierarchy3"/>
    <dgm:cxn modelId="{47C160E7-3054-41D1-8C06-A3A96463CB8C}" type="presOf" srcId="{B8DD3182-2EDB-4929-B5E4-CCBA84F064DB}" destId="{EAE8C7D6-5BC5-4129-B1EF-6D1DE8739F0F}" srcOrd="0" destOrd="0" presId="urn:microsoft.com/office/officeart/2005/8/layout/hierarchy3"/>
    <dgm:cxn modelId="{18644467-69D8-4560-B305-25335C2E328F}" type="presParOf" srcId="{A8D3F9D8-3557-4140-82BF-C430385CA0B3}" destId="{BC5CE1CD-72B1-42A1-855B-6501573716AD}" srcOrd="0" destOrd="0" presId="urn:microsoft.com/office/officeart/2005/8/layout/hierarchy3"/>
    <dgm:cxn modelId="{83C5E9C7-A254-47CF-B6A2-22F1C67ED5E5}" type="presParOf" srcId="{BC5CE1CD-72B1-42A1-855B-6501573716AD}" destId="{854ECA73-7EC1-456D-84A3-A529890B854B}" srcOrd="0" destOrd="0" presId="urn:microsoft.com/office/officeart/2005/8/layout/hierarchy3"/>
    <dgm:cxn modelId="{352A4533-5498-4042-B69F-35DF0FB85C82}" type="presParOf" srcId="{854ECA73-7EC1-456D-84A3-A529890B854B}" destId="{0F1D652C-5205-4F7B-ADF2-C8A2B39A8012}" srcOrd="0" destOrd="0" presId="urn:microsoft.com/office/officeart/2005/8/layout/hierarchy3"/>
    <dgm:cxn modelId="{A5F04AFB-E1C6-4516-A91B-F8E2F650E23B}" type="presParOf" srcId="{854ECA73-7EC1-456D-84A3-A529890B854B}" destId="{722A62EC-D5E6-4770-B222-F84BB926288A}" srcOrd="1" destOrd="0" presId="urn:microsoft.com/office/officeart/2005/8/layout/hierarchy3"/>
    <dgm:cxn modelId="{2AD16C06-5AD1-4233-8A22-484AB9835731}" type="presParOf" srcId="{BC5CE1CD-72B1-42A1-855B-6501573716AD}" destId="{AE6A0544-BEC4-4B8C-AEDF-914AD1F20F3C}" srcOrd="1" destOrd="0" presId="urn:microsoft.com/office/officeart/2005/8/layout/hierarchy3"/>
    <dgm:cxn modelId="{715947C5-48B4-48FF-8F3D-D00753063B0B}" type="presParOf" srcId="{A8D3F9D8-3557-4140-82BF-C430385CA0B3}" destId="{6A94DCEE-AF56-4154-A5F0-90DAE3C24E97}" srcOrd="1" destOrd="0" presId="urn:microsoft.com/office/officeart/2005/8/layout/hierarchy3"/>
    <dgm:cxn modelId="{8B3EE1C7-45D8-4281-BC3D-E51A9FE4F184}" type="presParOf" srcId="{6A94DCEE-AF56-4154-A5F0-90DAE3C24E97}" destId="{DD35E1B9-A454-4B75-B73F-F1067F8E4EA4}" srcOrd="0" destOrd="0" presId="urn:microsoft.com/office/officeart/2005/8/layout/hierarchy3"/>
    <dgm:cxn modelId="{7A368D87-FC48-43F2-9C9C-17DC12F97DB5}" type="presParOf" srcId="{DD35E1B9-A454-4B75-B73F-F1067F8E4EA4}" destId="{EAE8C7D6-5BC5-4129-B1EF-6D1DE8739F0F}" srcOrd="0" destOrd="0" presId="urn:microsoft.com/office/officeart/2005/8/layout/hierarchy3"/>
    <dgm:cxn modelId="{AAC95801-DD8B-4A63-BC79-2CCEB57CD991}" type="presParOf" srcId="{DD35E1B9-A454-4B75-B73F-F1067F8E4EA4}" destId="{DD0987D6-78B2-4936-A066-33901DA9002D}" srcOrd="1" destOrd="0" presId="urn:microsoft.com/office/officeart/2005/8/layout/hierarchy3"/>
    <dgm:cxn modelId="{6B06CE4C-E7A0-4072-9546-4ACF762D2EB6}" type="presParOf" srcId="{6A94DCEE-AF56-4154-A5F0-90DAE3C24E97}" destId="{C83262CF-4D2A-455A-A4A2-6407ECC5A31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2B2825-907B-41D4-8250-0D239A9424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A46B22-394B-4309-A2A9-13F9D5839FDA}">
      <dgm:prSet/>
      <dgm:spPr>
        <a:solidFill>
          <a:srgbClr val="224664"/>
        </a:solidFill>
      </dgm:spPr>
      <dgm:t>
        <a:bodyPr/>
        <a:lstStyle/>
        <a:p>
          <a:pPr algn="ctr"/>
          <a:r>
            <a:rPr lang="ru-RU" b="1" dirty="0">
              <a:latin typeface="Aptos" panose="020B0004020202020204" pitchFamily="34" charset="0"/>
            </a:rPr>
            <a:t>ОБРАЗОВАТЕЛЬНЫЕ ОРГАНИЗАЦИИ ПРИОБРЕТАЮТ ВОЗМОЖНОСТЬ</a:t>
          </a:r>
        </a:p>
      </dgm:t>
    </dgm:pt>
    <dgm:pt modelId="{E5EB3FAA-7A1B-4715-931A-86ECE620B0FB}" cxnId="{4AAEA119-813D-4061-98D8-D8659BD1D5EA}" type="parTrans">
      <dgm:prSet/>
      <dgm:spPr/>
      <dgm:t>
        <a:bodyPr/>
        <a:lstStyle/>
        <a:p>
          <a:endParaRPr lang="ru-RU"/>
        </a:p>
      </dgm:t>
    </dgm:pt>
    <dgm:pt modelId="{EDA78020-64FE-430C-8DAE-BFB90A7D0FB6}" cxnId="{4AAEA119-813D-4061-98D8-D8659BD1D5EA}" type="sibTrans">
      <dgm:prSet/>
      <dgm:spPr/>
      <dgm:t>
        <a:bodyPr/>
        <a:lstStyle/>
        <a:p>
          <a:endParaRPr lang="ru-RU"/>
        </a:p>
      </dgm:t>
    </dgm:pt>
    <dgm:pt modelId="{FD679400-E1B0-4BE7-9C77-C2284E6ACC71}" type="pres">
      <dgm:prSet presAssocID="{DC2B2825-907B-41D4-8250-0D239A942469}" presName="linear" presStyleCnt="0">
        <dgm:presLayoutVars>
          <dgm:animLvl val="lvl"/>
          <dgm:resizeHandles val="exact"/>
        </dgm:presLayoutVars>
      </dgm:prSet>
      <dgm:spPr/>
    </dgm:pt>
    <dgm:pt modelId="{FD048B18-8F33-4891-A83E-FC521AD5ABDC}" type="pres">
      <dgm:prSet presAssocID="{78A46B22-394B-4309-A2A9-13F9D5839FDA}" presName="parentText" presStyleLbl="node1" presStyleIdx="0" presStyleCnt="1" custLinFactNeighborY="35996">
        <dgm:presLayoutVars>
          <dgm:chMax val="0"/>
          <dgm:bulletEnabled val="1"/>
        </dgm:presLayoutVars>
      </dgm:prSet>
      <dgm:spPr/>
    </dgm:pt>
  </dgm:ptLst>
  <dgm:cxnLst>
    <dgm:cxn modelId="{4AAEA119-813D-4061-98D8-D8659BD1D5EA}" srcId="{DC2B2825-907B-41D4-8250-0D239A942469}" destId="{78A46B22-394B-4309-A2A9-13F9D5839FDA}" srcOrd="0" destOrd="0" parTransId="{E5EB3FAA-7A1B-4715-931A-86ECE620B0FB}" sibTransId="{EDA78020-64FE-430C-8DAE-BFB90A7D0FB6}"/>
    <dgm:cxn modelId="{5AD7D75F-375D-4325-9970-80C39AAB6095}" type="presOf" srcId="{DC2B2825-907B-41D4-8250-0D239A942469}" destId="{FD679400-E1B0-4BE7-9C77-C2284E6ACC71}" srcOrd="0" destOrd="0" presId="urn:microsoft.com/office/officeart/2005/8/layout/vList2"/>
    <dgm:cxn modelId="{1BAEF9A7-0CD7-4514-8C3C-95B767A6058D}" type="presOf" srcId="{78A46B22-394B-4309-A2A9-13F9D5839FDA}" destId="{FD048B18-8F33-4891-A83E-FC521AD5ABDC}" srcOrd="0" destOrd="0" presId="urn:microsoft.com/office/officeart/2005/8/layout/vList2"/>
    <dgm:cxn modelId="{A4D6002E-3FAF-4E4A-A7DF-5B5D6FC21C66}" type="presParOf" srcId="{FD679400-E1B0-4BE7-9C77-C2284E6ACC71}" destId="{FD048B18-8F33-4891-A83E-FC521AD5AB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A9A581-E457-4DA2-B56B-0D1B86CFAEA3}" type="doc">
      <dgm:prSet loTypeId="urn:microsoft.com/office/officeart/2024/layout/NumberedLinearArrow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E58E65A-FCFE-4D7D-B6AF-8C2461BAECA6}">
      <dgm:prSet custT="1"/>
      <dgm:spPr/>
      <dgm:t>
        <a:bodyPr/>
        <a:lstStyle/>
        <a:p>
          <a:r>
            <a:rPr lang="ru-RU" sz="1400" b="1" i="1" dirty="0">
              <a:latin typeface="Aptos" panose="020B0004020202020204" pitchFamily="34" charset="0"/>
            </a:rPr>
            <a:t>реквизиты организации должны полностью соответствовать уставным документам</a:t>
          </a:r>
        </a:p>
      </dgm:t>
    </dgm:pt>
    <dgm:pt modelId="{F8AE1033-B51E-41EE-BF1A-A0BB9229C561}" cxnId="{562C0BAE-CAF1-44E2-A69D-64FACA39108A}" type="parTrans">
      <dgm:prSet/>
      <dgm:spPr/>
      <dgm:t>
        <a:bodyPr/>
        <a:lstStyle/>
        <a:p>
          <a:endParaRPr lang="ru-RU" sz="2400" b="1" i="1">
            <a:latin typeface="Aptos" panose="020B0004020202020204" pitchFamily="34" charset="0"/>
          </a:endParaRPr>
        </a:p>
      </dgm:t>
    </dgm:pt>
    <dgm:pt modelId="{32CDC1E1-0BF3-4F13-AF90-1A493F1C7BF7}" cxnId="{562C0BAE-CAF1-44E2-A69D-64FACA39108A}" type="sibTrans">
      <dgm:prSet phldrT="1" phldr="0" custT="1"/>
      <dgm:spPr/>
      <dgm:t>
        <a:bodyPr/>
        <a:lstStyle/>
        <a:p>
          <a:r>
            <a:rPr lang="ru-RU" sz="2800" b="1" i="1">
              <a:latin typeface="Aptos" panose="020B0004020202020204" pitchFamily="34" charset="0"/>
            </a:rPr>
            <a:t>1</a:t>
          </a:r>
        </a:p>
      </dgm:t>
    </dgm:pt>
    <dgm:pt modelId="{B55A8ABA-5FAD-461C-A2C6-672B76F49B6C}">
      <dgm:prSet custT="1"/>
      <dgm:spPr/>
      <dgm:t>
        <a:bodyPr/>
        <a:lstStyle/>
        <a:p>
          <a:r>
            <a:rPr lang="ru-RU" sz="1400" b="1" i="1" dirty="0">
              <a:latin typeface="Aptos" panose="020B0004020202020204" pitchFamily="34" charset="0"/>
            </a:rPr>
            <a:t>согласие учредителя обязательно для подачи заявки</a:t>
          </a:r>
        </a:p>
      </dgm:t>
    </dgm:pt>
    <dgm:pt modelId="{CB62666A-D918-414D-83F9-05C43C789106}" cxnId="{1E3A632F-F3CE-43B2-BDBA-919879DF8E84}" type="parTrans">
      <dgm:prSet/>
      <dgm:spPr/>
      <dgm:t>
        <a:bodyPr/>
        <a:lstStyle/>
        <a:p>
          <a:endParaRPr lang="ru-RU" sz="2400" b="1" i="1">
            <a:latin typeface="Aptos" panose="020B0004020202020204" pitchFamily="34" charset="0"/>
          </a:endParaRPr>
        </a:p>
      </dgm:t>
    </dgm:pt>
    <dgm:pt modelId="{0A784408-0BD1-4590-ABEE-5D07A24680EB}" cxnId="{1E3A632F-F3CE-43B2-BDBA-919879DF8E84}" type="sibTrans">
      <dgm:prSet phldrT="2" phldr="0" custT="1"/>
      <dgm:spPr/>
      <dgm:t>
        <a:bodyPr/>
        <a:lstStyle/>
        <a:p>
          <a:r>
            <a:rPr lang="ru-RU" sz="2800" b="1" i="1">
              <a:latin typeface="Aptos" panose="020B0004020202020204" pitchFamily="34" charset="0"/>
            </a:rPr>
            <a:t>2</a:t>
          </a:r>
        </a:p>
      </dgm:t>
    </dgm:pt>
    <dgm:pt modelId="{847F9B0C-87C0-4E47-BE11-4D0418CAAEF8}">
      <dgm:prSet custT="1"/>
      <dgm:spPr/>
      <dgm:t>
        <a:bodyPr/>
        <a:lstStyle/>
        <a:p>
          <a:r>
            <a:rPr lang="ru-RU" sz="1400" b="1" i="1" dirty="0">
              <a:latin typeface="Aptos" panose="020B0004020202020204" pitchFamily="34" charset="0"/>
            </a:rPr>
            <a:t>сайт организации должен содержать раздел о проекте</a:t>
          </a:r>
        </a:p>
      </dgm:t>
    </dgm:pt>
    <dgm:pt modelId="{F1942F7D-D601-4568-98A7-D0E33AD39F43}" cxnId="{47F9FF58-10D6-4DCF-9379-636AE51B5CBA}" type="parTrans">
      <dgm:prSet/>
      <dgm:spPr/>
      <dgm:t>
        <a:bodyPr/>
        <a:lstStyle/>
        <a:p>
          <a:endParaRPr lang="ru-RU" sz="2400" b="1" i="1">
            <a:latin typeface="Aptos" panose="020B0004020202020204" pitchFamily="34" charset="0"/>
          </a:endParaRPr>
        </a:p>
      </dgm:t>
    </dgm:pt>
    <dgm:pt modelId="{2C41B318-B3BE-41BB-8293-85943C862B57}" cxnId="{47F9FF58-10D6-4DCF-9379-636AE51B5CBA}" type="sibTrans">
      <dgm:prSet phldrT="3" phldr="0" custT="1"/>
      <dgm:spPr/>
      <dgm:t>
        <a:bodyPr/>
        <a:lstStyle/>
        <a:p>
          <a:r>
            <a:rPr lang="ru-RU" sz="2800" b="1" i="1">
              <a:latin typeface="Aptos" panose="020B0004020202020204" pitchFamily="34" charset="0"/>
            </a:rPr>
            <a:t>3</a:t>
          </a:r>
        </a:p>
      </dgm:t>
    </dgm:pt>
    <dgm:pt modelId="{E307AF80-98A6-4384-BDFF-6E260A1CB75E}">
      <dgm:prSet custT="1"/>
      <dgm:spPr>
        <a:solidFill>
          <a:srgbClr val="DBE1E3">
            <a:alpha val="90000"/>
          </a:srgbClr>
        </a:solidFill>
      </dgm:spPr>
      <dgm:t>
        <a:bodyPr/>
        <a:lstStyle/>
        <a:p>
          <a:r>
            <a:rPr lang="ru-RU" sz="1400" b="1" i="1">
              <a:latin typeface="Aptos" panose="020B0004020202020204" pitchFamily="34" charset="0"/>
            </a:rPr>
            <a:t>подписи и печати должны быть оригинальными</a:t>
          </a:r>
        </a:p>
      </dgm:t>
    </dgm:pt>
    <dgm:pt modelId="{1FB96985-2EDA-4619-91DF-3C61F725D55E}" cxnId="{4B09A7F1-7381-4AC4-ADD9-48E8EAF09646}" type="parTrans">
      <dgm:prSet/>
      <dgm:spPr/>
      <dgm:t>
        <a:bodyPr/>
        <a:lstStyle/>
        <a:p>
          <a:endParaRPr lang="ru-RU" sz="2400" b="1" i="1">
            <a:latin typeface="Aptos" panose="020B0004020202020204" pitchFamily="34" charset="0"/>
          </a:endParaRPr>
        </a:p>
      </dgm:t>
    </dgm:pt>
    <dgm:pt modelId="{293D31E5-4C37-40A8-A7EC-2BB65AB2589C}" cxnId="{4B09A7F1-7381-4AC4-ADD9-48E8EAF09646}" type="sibTrans">
      <dgm:prSet phldrT="4" phldr="0" custT="1"/>
      <dgm:spPr/>
      <dgm:t>
        <a:bodyPr/>
        <a:lstStyle/>
        <a:p>
          <a:r>
            <a:rPr lang="ru-RU" sz="2800" b="1" i="1">
              <a:latin typeface="Aptos" panose="020B0004020202020204" pitchFamily="34" charset="0"/>
            </a:rPr>
            <a:t>4</a:t>
          </a:r>
        </a:p>
      </dgm:t>
    </dgm:pt>
    <dgm:pt modelId="{1E1D32D6-650F-4779-990B-BC3226CC6A69}" type="pres">
      <dgm:prSet presAssocID="{CEA9A581-E457-4DA2-B56B-0D1B86CFAEA3}" presName="linearFlow" presStyleCnt="0">
        <dgm:presLayoutVars>
          <dgm:dir/>
          <dgm:animLvl val="lvl"/>
          <dgm:resizeHandles val="exact"/>
        </dgm:presLayoutVars>
      </dgm:prSet>
      <dgm:spPr/>
    </dgm:pt>
    <dgm:pt modelId="{074DA356-A82C-4A20-8764-A97EB1E98EB8}" type="pres">
      <dgm:prSet presAssocID="{EE58E65A-FCFE-4D7D-B6AF-8C2461BAECA6}" presName="compositeNode" presStyleCnt="0"/>
      <dgm:spPr/>
    </dgm:pt>
    <dgm:pt modelId="{25CA241D-1CC1-4563-8AAC-99BF58E3272E}" type="pres">
      <dgm:prSet presAssocID="{EE58E65A-FCFE-4D7D-B6AF-8C2461BAECA6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0A1D7A-7C41-4BAB-9D7D-333A4D22D875}" type="pres">
      <dgm:prSet presAssocID="{EE58E65A-FCFE-4D7D-B6AF-8C2461BAECA6}" presName="parSh" presStyleCnt="0"/>
      <dgm:spPr/>
    </dgm:pt>
    <dgm:pt modelId="{E906F892-CE23-449D-9976-870102F4C652}" type="pres">
      <dgm:prSet presAssocID="{EE58E65A-FCFE-4D7D-B6AF-8C2461BAECA6}" presName="lineNode" presStyleLbl="alignNode1" presStyleIdx="0" presStyleCnt="12"/>
      <dgm:spPr/>
    </dgm:pt>
    <dgm:pt modelId="{F5123440-D881-4BF3-85E3-95B2E29A117C}" type="pres">
      <dgm:prSet presAssocID="{EE58E65A-FCFE-4D7D-B6AF-8C2461BAECA6}" presName="lineArrowNode" presStyleLbl="alignNode1" presStyleIdx="1" presStyleCnt="12"/>
      <dgm:spPr/>
    </dgm:pt>
    <dgm:pt modelId="{6924F805-8D61-4F5C-99C6-68C4F43A1BAB}" type="pres">
      <dgm:prSet presAssocID="{32CDC1E1-0BF3-4F13-AF90-1A493F1C7BF7}" presName="sibTransNodeCircle" presStyleLbl="alignNode1" presStyleIdx="2" presStyleCnt="12">
        <dgm:presLayoutVars>
          <dgm:chMax val="0"/>
          <dgm:bulletEnabled/>
        </dgm:presLayoutVars>
      </dgm:prSet>
      <dgm:spPr/>
    </dgm:pt>
    <dgm:pt modelId="{783D985B-6BB3-4B1A-9514-97AB39C6F1B0}" type="pres">
      <dgm:prSet presAssocID="{32CDC1E1-0BF3-4F13-AF90-1A493F1C7BF7}" presName="spacerBetweenCircleAndCallout" presStyleCnt="0">
        <dgm:presLayoutVars/>
      </dgm:prSet>
      <dgm:spPr/>
    </dgm:pt>
    <dgm:pt modelId="{58289A81-5FD7-4960-8F85-5B163AC7DC68}" type="pres">
      <dgm:prSet presAssocID="{32CDC1E1-0BF3-4F13-AF90-1A493F1C7BF7}" presName="verticalConnector" presStyleLbl="alignAccFollowNode1" presStyleIdx="0" presStyleCnt="4"/>
      <dgm:spPr/>
    </dgm:pt>
    <dgm:pt modelId="{A603F482-7262-43BD-9DEF-3A99FA573FD8}" type="pres">
      <dgm:prSet presAssocID="{EE58E65A-FCFE-4D7D-B6AF-8C2461BAECA6}" presName="nodeText" presStyleLbl="fgAcc1" presStyleIdx="0" presStyleCnt="4">
        <dgm:presLayoutVars>
          <dgm:bulletEnabled val="1"/>
        </dgm:presLayoutVars>
      </dgm:prSet>
      <dgm:spPr/>
    </dgm:pt>
    <dgm:pt modelId="{1064A935-0B56-429C-BEA2-2DC52C620863}" type="pres">
      <dgm:prSet presAssocID="{32CDC1E1-0BF3-4F13-AF90-1A493F1C7BF7}" presName="sibTransComposite" presStyleCnt="0"/>
      <dgm:spPr/>
    </dgm:pt>
    <dgm:pt modelId="{B6251E04-8B7B-4F43-A718-429641E773E3}" type="pres">
      <dgm:prSet presAssocID="{B55A8ABA-5FAD-461C-A2C6-672B76F49B6C}" presName="compositeNode" presStyleCnt="0"/>
      <dgm:spPr/>
    </dgm:pt>
    <dgm:pt modelId="{7CE88601-EC2E-4EA0-AD82-F4A1488914EA}" type="pres">
      <dgm:prSet presAssocID="{B55A8ABA-5FAD-461C-A2C6-672B76F49B6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6372264-1859-43C2-AEF0-E3A5E06EEC27}" type="pres">
      <dgm:prSet presAssocID="{B55A8ABA-5FAD-461C-A2C6-672B76F49B6C}" presName="parSh" presStyleCnt="0"/>
      <dgm:spPr/>
    </dgm:pt>
    <dgm:pt modelId="{BB474A36-ECF7-4116-93FA-1799162858B3}" type="pres">
      <dgm:prSet presAssocID="{B55A8ABA-5FAD-461C-A2C6-672B76F49B6C}" presName="lineNode" presStyleLbl="alignNode1" presStyleIdx="3" presStyleCnt="12"/>
      <dgm:spPr/>
    </dgm:pt>
    <dgm:pt modelId="{8FD471F5-B48A-4BD2-AF64-01F0D7C98407}" type="pres">
      <dgm:prSet presAssocID="{B55A8ABA-5FAD-461C-A2C6-672B76F49B6C}" presName="lineArrowNode" presStyleLbl="alignNode1" presStyleIdx="4" presStyleCnt="12"/>
      <dgm:spPr/>
    </dgm:pt>
    <dgm:pt modelId="{90616788-7FB0-4CC3-9C32-BBABA6F36086}" type="pres">
      <dgm:prSet presAssocID="{0A784408-0BD1-4590-ABEE-5D07A24680EB}" presName="sibTransNodeCircle" presStyleLbl="alignNode1" presStyleIdx="5" presStyleCnt="12">
        <dgm:presLayoutVars>
          <dgm:chMax val="0"/>
          <dgm:bulletEnabled/>
        </dgm:presLayoutVars>
      </dgm:prSet>
      <dgm:spPr/>
    </dgm:pt>
    <dgm:pt modelId="{78CD8772-BDFD-4215-A3B0-17A609B46FA2}" type="pres">
      <dgm:prSet presAssocID="{0A784408-0BD1-4590-ABEE-5D07A24680EB}" presName="spacerBetweenCircleAndCallout" presStyleCnt="0">
        <dgm:presLayoutVars/>
      </dgm:prSet>
      <dgm:spPr/>
    </dgm:pt>
    <dgm:pt modelId="{FA640BDA-F1A3-4618-BAC3-7F4438E3A9A2}" type="pres">
      <dgm:prSet presAssocID="{0A784408-0BD1-4590-ABEE-5D07A24680EB}" presName="verticalConnector" presStyleLbl="alignAccFollowNode1" presStyleIdx="1" presStyleCnt="4"/>
      <dgm:spPr/>
    </dgm:pt>
    <dgm:pt modelId="{88CB8C57-A0F6-4327-81F2-B6A67764EFF9}" type="pres">
      <dgm:prSet presAssocID="{B55A8ABA-5FAD-461C-A2C6-672B76F49B6C}" presName="nodeText" presStyleLbl="fgAcc1" presStyleIdx="1" presStyleCnt="4">
        <dgm:presLayoutVars>
          <dgm:bulletEnabled val="1"/>
        </dgm:presLayoutVars>
      </dgm:prSet>
      <dgm:spPr/>
    </dgm:pt>
    <dgm:pt modelId="{BEB728B4-8BA9-4A4C-9C24-74C6B77146DD}" type="pres">
      <dgm:prSet presAssocID="{0A784408-0BD1-4590-ABEE-5D07A24680EB}" presName="sibTransComposite" presStyleCnt="0"/>
      <dgm:spPr/>
    </dgm:pt>
    <dgm:pt modelId="{4C2098A6-D441-4B55-BFE9-64336A6D3C7D}" type="pres">
      <dgm:prSet presAssocID="{847F9B0C-87C0-4E47-BE11-4D0418CAAEF8}" presName="compositeNode" presStyleCnt="0"/>
      <dgm:spPr/>
    </dgm:pt>
    <dgm:pt modelId="{FBACA420-FF94-42CC-BE39-091DBF4F5BD0}" type="pres">
      <dgm:prSet presAssocID="{847F9B0C-87C0-4E47-BE11-4D0418CAAEF8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26EE104-BBAD-413E-9964-889B0AB29510}" type="pres">
      <dgm:prSet presAssocID="{847F9B0C-87C0-4E47-BE11-4D0418CAAEF8}" presName="parSh" presStyleCnt="0"/>
      <dgm:spPr/>
    </dgm:pt>
    <dgm:pt modelId="{9A00F8F9-56CC-480D-B315-019409CBBF25}" type="pres">
      <dgm:prSet presAssocID="{847F9B0C-87C0-4E47-BE11-4D0418CAAEF8}" presName="lineNode" presStyleLbl="alignNode1" presStyleIdx="6" presStyleCnt="12"/>
      <dgm:spPr/>
    </dgm:pt>
    <dgm:pt modelId="{B5618FA2-2FD1-4393-8170-627A30A61498}" type="pres">
      <dgm:prSet presAssocID="{847F9B0C-87C0-4E47-BE11-4D0418CAAEF8}" presName="lineArrowNode" presStyleLbl="alignNode1" presStyleIdx="7" presStyleCnt="12"/>
      <dgm:spPr/>
    </dgm:pt>
    <dgm:pt modelId="{03C83AF5-C5AA-4E47-A8D6-A1C907AAD18D}" type="pres">
      <dgm:prSet presAssocID="{2C41B318-B3BE-41BB-8293-85943C862B57}" presName="sibTransNodeCircle" presStyleLbl="alignNode1" presStyleIdx="8" presStyleCnt="12">
        <dgm:presLayoutVars>
          <dgm:chMax val="0"/>
          <dgm:bulletEnabled/>
        </dgm:presLayoutVars>
      </dgm:prSet>
      <dgm:spPr/>
    </dgm:pt>
    <dgm:pt modelId="{98FBCD46-B347-419B-A388-52BE32E37E0F}" type="pres">
      <dgm:prSet presAssocID="{2C41B318-B3BE-41BB-8293-85943C862B57}" presName="spacerBetweenCircleAndCallout" presStyleCnt="0">
        <dgm:presLayoutVars/>
      </dgm:prSet>
      <dgm:spPr/>
    </dgm:pt>
    <dgm:pt modelId="{2F9BE09F-E939-4BF4-BA0A-B3DAF0B32E8F}" type="pres">
      <dgm:prSet presAssocID="{2C41B318-B3BE-41BB-8293-85943C862B57}" presName="verticalConnector" presStyleLbl="alignAccFollowNode1" presStyleIdx="2" presStyleCnt="4"/>
      <dgm:spPr/>
    </dgm:pt>
    <dgm:pt modelId="{98842431-9B64-47F9-B73F-1B98913A7853}" type="pres">
      <dgm:prSet presAssocID="{847F9B0C-87C0-4E47-BE11-4D0418CAAEF8}" presName="nodeText" presStyleLbl="fgAcc1" presStyleIdx="2" presStyleCnt="4">
        <dgm:presLayoutVars>
          <dgm:bulletEnabled val="1"/>
        </dgm:presLayoutVars>
      </dgm:prSet>
      <dgm:spPr/>
    </dgm:pt>
    <dgm:pt modelId="{9708E213-1BDA-4089-A1CE-E57435818A70}" type="pres">
      <dgm:prSet presAssocID="{2C41B318-B3BE-41BB-8293-85943C862B57}" presName="sibTransComposite" presStyleCnt="0"/>
      <dgm:spPr/>
    </dgm:pt>
    <dgm:pt modelId="{B826F9F4-A191-4421-8729-EF6EF7D8D01C}" type="pres">
      <dgm:prSet presAssocID="{E307AF80-98A6-4384-BDFF-6E260A1CB75E}" presName="compositeNode" presStyleCnt="0"/>
      <dgm:spPr/>
    </dgm:pt>
    <dgm:pt modelId="{43ACBBC1-801E-4BE8-B06B-F5E4770DD1C4}" type="pres">
      <dgm:prSet presAssocID="{E307AF80-98A6-4384-BDFF-6E260A1CB75E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9E5F181-9414-488A-855F-5FA13BF30984}" type="pres">
      <dgm:prSet presAssocID="{E307AF80-98A6-4384-BDFF-6E260A1CB75E}" presName="parSh" presStyleCnt="0"/>
      <dgm:spPr/>
    </dgm:pt>
    <dgm:pt modelId="{1AEC918F-3222-4097-87C3-5397DD24D6DC}" type="pres">
      <dgm:prSet presAssocID="{E307AF80-98A6-4384-BDFF-6E260A1CB75E}" presName="lineNode" presStyleLbl="alignNode1" presStyleIdx="9" presStyleCnt="12"/>
      <dgm:spPr/>
    </dgm:pt>
    <dgm:pt modelId="{7E0CFEE1-9E45-4AA5-BE2F-E0F05FD994F2}" type="pres">
      <dgm:prSet presAssocID="{E307AF80-98A6-4384-BDFF-6E260A1CB75E}" presName="lineArrowNode" presStyleLbl="alignNode1" presStyleIdx="10" presStyleCnt="12"/>
      <dgm:spPr/>
    </dgm:pt>
    <dgm:pt modelId="{EE9BC4BB-8AC6-4540-9806-741DB6142CC3}" type="pres">
      <dgm:prSet presAssocID="{293D31E5-4C37-40A8-A7EC-2BB65AB2589C}" presName="sibTransNodeCircle" presStyleLbl="alignNode1" presStyleIdx="11" presStyleCnt="12">
        <dgm:presLayoutVars>
          <dgm:chMax val="0"/>
          <dgm:bulletEnabled/>
        </dgm:presLayoutVars>
      </dgm:prSet>
      <dgm:spPr/>
    </dgm:pt>
    <dgm:pt modelId="{D7AB3392-EC38-4E03-AA15-0CAE64F4FD6D}" type="pres">
      <dgm:prSet presAssocID="{293D31E5-4C37-40A8-A7EC-2BB65AB2589C}" presName="spacerBetweenCircleAndCallout" presStyleCnt="0">
        <dgm:presLayoutVars/>
      </dgm:prSet>
      <dgm:spPr/>
    </dgm:pt>
    <dgm:pt modelId="{8525A423-BAB2-4C32-AD3D-F470EB84EE7C}" type="pres">
      <dgm:prSet presAssocID="{293D31E5-4C37-40A8-A7EC-2BB65AB2589C}" presName="verticalConnector" presStyleLbl="alignAccFollowNode1" presStyleIdx="3" presStyleCnt="4"/>
      <dgm:spPr/>
    </dgm:pt>
    <dgm:pt modelId="{50B69257-5F7B-4CD0-8BD6-144CD889F1C7}" type="pres">
      <dgm:prSet presAssocID="{E307AF80-98A6-4384-BDFF-6E260A1CB75E}" presName="nodeText" presStyleLbl="fgAcc1" presStyleIdx="3" presStyleCnt="4">
        <dgm:presLayoutVars>
          <dgm:bulletEnabled val="1"/>
        </dgm:presLayoutVars>
      </dgm:prSet>
      <dgm:spPr/>
    </dgm:pt>
  </dgm:ptLst>
  <dgm:cxnLst>
    <dgm:cxn modelId="{5090DB10-A4E3-40ED-821E-69ECA2CD54C0}" type="presOf" srcId="{293D31E5-4C37-40A8-A7EC-2BB65AB2589C}" destId="{EE9BC4BB-8AC6-4540-9806-741DB6142CC3}" srcOrd="0" destOrd="0" presId="urn:microsoft.com/office/officeart/2024/layout/NumberedLinearArrowProcess"/>
    <dgm:cxn modelId="{895BA814-6E24-49C0-BF29-377012A7C856}" type="presOf" srcId="{E307AF80-98A6-4384-BDFF-6E260A1CB75E}" destId="{7E0CFEE1-9E45-4AA5-BE2F-E0F05FD994F2}" srcOrd="0" destOrd="0" presId="urn:microsoft.com/office/officeart/2024/layout/NumberedLinearArrowProcess"/>
    <dgm:cxn modelId="{72096C1D-4A6B-4FB4-B104-088113AF9AC8}" type="presOf" srcId="{0A784408-0BD1-4590-ABEE-5D07A24680EB}" destId="{90616788-7FB0-4CC3-9C32-BBABA6F36086}" srcOrd="0" destOrd="0" presId="urn:microsoft.com/office/officeart/2024/layout/NumberedLinearArrowProcess"/>
    <dgm:cxn modelId="{032C5D25-391A-49A3-A3D0-A3D2DFF37252}" type="presOf" srcId="{B55A8ABA-5FAD-461C-A2C6-672B76F49B6C}" destId="{88CB8C57-A0F6-4327-81F2-B6A67764EFF9}" srcOrd="1" destOrd="0" presId="urn:microsoft.com/office/officeart/2024/layout/NumberedLinearArrowProcess"/>
    <dgm:cxn modelId="{1E3A632F-F3CE-43B2-BDBA-919879DF8E84}" srcId="{CEA9A581-E457-4DA2-B56B-0D1B86CFAEA3}" destId="{B55A8ABA-5FAD-461C-A2C6-672B76F49B6C}" srcOrd="1" destOrd="0" parTransId="{CB62666A-D918-414D-83F9-05C43C789106}" sibTransId="{0A784408-0BD1-4590-ABEE-5D07A24680EB}"/>
    <dgm:cxn modelId="{47F9FF58-10D6-4DCF-9379-636AE51B5CBA}" srcId="{CEA9A581-E457-4DA2-B56B-0D1B86CFAEA3}" destId="{847F9B0C-87C0-4E47-BE11-4D0418CAAEF8}" srcOrd="2" destOrd="0" parTransId="{F1942F7D-D601-4568-98A7-D0E33AD39F43}" sibTransId="{2C41B318-B3BE-41BB-8293-85943C862B57}"/>
    <dgm:cxn modelId="{6946DD80-358A-44C8-9EFB-A50E4E317A4F}" type="presOf" srcId="{847F9B0C-87C0-4E47-BE11-4D0418CAAEF8}" destId="{B5618FA2-2FD1-4393-8170-627A30A61498}" srcOrd="0" destOrd="0" presId="urn:microsoft.com/office/officeart/2024/layout/NumberedLinearArrowProcess"/>
    <dgm:cxn modelId="{F5684384-30B3-4611-B524-7C1FC3DD5FAE}" type="presOf" srcId="{2C41B318-B3BE-41BB-8293-85943C862B57}" destId="{03C83AF5-C5AA-4E47-A8D6-A1C907AAD18D}" srcOrd="0" destOrd="0" presId="urn:microsoft.com/office/officeart/2024/layout/NumberedLinearArrowProcess"/>
    <dgm:cxn modelId="{21AF1D8B-E0CB-4DD5-956F-0FF6E0C62133}" type="presOf" srcId="{EE58E65A-FCFE-4D7D-B6AF-8C2461BAECA6}" destId="{F5123440-D881-4BF3-85E3-95B2E29A117C}" srcOrd="0" destOrd="0" presId="urn:microsoft.com/office/officeart/2024/layout/NumberedLinearArrowProcess"/>
    <dgm:cxn modelId="{591824A9-C46D-42CB-86CA-258729586EEB}" type="presOf" srcId="{B55A8ABA-5FAD-461C-A2C6-672B76F49B6C}" destId="{8FD471F5-B48A-4BD2-AF64-01F0D7C98407}" srcOrd="0" destOrd="0" presId="urn:microsoft.com/office/officeart/2024/layout/NumberedLinearArrowProcess"/>
    <dgm:cxn modelId="{562C0BAE-CAF1-44E2-A69D-64FACA39108A}" srcId="{CEA9A581-E457-4DA2-B56B-0D1B86CFAEA3}" destId="{EE58E65A-FCFE-4D7D-B6AF-8C2461BAECA6}" srcOrd="0" destOrd="0" parTransId="{F8AE1033-B51E-41EE-BF1A-A0BB9229C561}" sibTransId="{32CDC1E1-0BF3-4F13-AF90-1A493F1C7BF7}"/>
    <dgm:cxn modelId="{47A74AC4-CF66-49FB-8F48-72C8CC200179}" type="presOf" srcId="{EE58E65A-FCFE-4D7D-B6AF-8C2461BAECA6}" destId="{A603F482-7262-43BD-9DEF-3A99FA573FD8}" srcOrd="1" destOrd="0" presId="urn:microsoft.com/office/officeart/2024/layout/NumberedLinearArrowProcess"/>
    <dgm:cxn modelId="{7404B5D3-380E-494B-AE3E-B3C1CA30F00D}" type="presOf" srcId="{32CDC1E1-0BF3-4F13-AF90-1A493F1C7BF7}" destId="{6924F805-8D61-4F5C-99C6-68C4F43A1BAB}" srcOrd="0" destOrd="0" presId="urn:microsoft.com/office/officeart/2024/layout/NumberedLinearArrowProcess"/>
    <dgm:cxn modelId="{293F5FD5-7484-4C8B-97A9-9CB15A226C65}" type="presOf" srcId="{847F9B0C-87C0-4E47-BE11-4D0418CAAEF8}" destId="{98842431-9B64-47F9-B73F-1B98913A7853}" srcOrd="1" destOrd="0" presId="urn:microsoft.com/office/officeart/2024/layout/NumberedLinearArrowProcess"/>
    <dgm:cxn modelId="{8EA45CDC-6021-4DE5-B2BE-D30DF873CFA0}" type="presOf" srcId="{E307AF80-98A6-4384-BDFF-6E260A1CB75E}" destId="{50B69257-5F7B-4CD0-8BD6-144CD889F1C7}" srcOrd="1" destOrd="0" presId="urn:microsoft.com/office/officeart/2024/layout/NumberedLinearArrowProcess"/>
    <dgm:cxn modelId="{4B09A7F1-7381-4AC4-ADD9-48E8EAF09646}" srcId="{CEA9A581-E457-4DA2-B56B-0D1B86CFAEA3}" destId="{E307AF80-98A6-4384-BDFF-6E260A1CB75E}" srcOrd="3" destOrd="0" parTransId="{1FB96985-2EDA-4619-91DF-3C61F725D55E}" sibTransId="{293D31E5-4C37-40A8-A7EC-2BB65AB2589C}"/>
    <dgm:cxn modelId="{8AB1A7FB-35BD-4E10-B627-A521D7529B79}" type="presOf" srcId="{CEA9A581-E457-4DA2-B56B-0D1B86CFAEA3}" destId="{1E1D32D6-650F-4779-990B-BC3226CC6A69}" srcOrd="0" destOrd="0" presId="urn:microsoft.com/office/officeart/2024/layout/NumberedLinearArrowProcess"/>
    <dgm:cxn modelId="{2E7ECA92-E11C-4193-B9E8-6FFD5DCA9B9F}" type="presParOf" srcId="{1E1D32D6-650F-4779-990B-BC3226CC6A69}" destId="{074DA356-A82C-4A20-8764-A97EB1E98EB8}" srcOrd="0" destOrd="0" presId="urn:microsoft.com/office/officeart/2024/layout/NumberedLinearArrowProcess"/>
    <dgm:cxn modelId="{9F097150-F1F2-47B6-ACDF-42F2F5ABB4EC}" type="presParOf" srcId="{074DA356-A82C-4A20-8764-A97EB1E98EB8}" destId="{25CA241D-1CC1-4563-8AAC-99BF58E3272E}" srcOrd="0" destOrd="0" presId="urn:microsoft.com/office/officeart/2024/layout/NumberedLinearArrowProcess"/>
    <dgm:cxn modelId="{E8A4EB3E-D907-42AF-8D92-927B83C54889}" type="presParOf" srcId="{074DA356-A82C-4A20-8764-A97EB1E98EB8}" destId="{AA0A1D7A-7C41-4BAB-9D7D-333A4D22D875}" srcOrd="1" destOrd="0" presId="urn:microsoft.com/office/officeart/2024/layout/NumberedLinearArrowProcess"/>
    <dgm:cxn modelId="{0E015AC9-6A38-460D-976D-066AD8742981}" type="presParOf" srcId="{AA0A1D7A-7C41-4BAB-9D7D-333A4D22D875}" destId="{E906F892-CE23-449D-9976-870102F4C652}" srcOrd="0" destOrd="0" presId="urn:microsoft.com/office/officeart/2024/layout/NumberedLinearArrowProcess"/>
    <dgm:cxn modelId="{D524C72A-3FF3-4A94-BD9C-4FD4E803E1FB}" type="presParOf" srcId="{AA0A1D7A-7C41-4BAB-9D7D-333A4D22D875}" destId="{F5123440-D881-4BF3-85E3-95B2E29A117C}" srcOrd="1" destOrd="0" presId="urn:microsoft.com/office/officeart/2024/layout/NumberedLinearArrowProcess"/>
    <dgm:cxn modelId="{DD23CA0C-E9EE-496F-9ED7-7A22DFA254A9}" type="presParOf" srcId="{AA0A1D7A-7C41-4BAB-9D7D-333A4D22D875}" destId="{6924F805-8D61-4F5C-99C6-68C4F43A1BAB}" srcOrd="2" destOrd="0" presId="urn:microsoft.com/office/officeart/2024/layout/NumberedLinearArrowProcess"/>
    <dgm:cxn modelId="{11CB6EFF-8E1C-4207-8FA0-9DEB661C1062}" type="presParOf" srcId="{AA0A1D7A-7C41-4BAB-9D7D-333A4D22D875}" destId="{783D985B-6BB3-4B1A-9514-97AB39C6F1B0}" srcOrd="3" destOrd="0" presId="urn:microsoft.com/office/officeart/2024/layout/NumberedLinearArrowProcess"/>
    <dgm:cxn modelId="{42B167C6-2C20-4F16-B332-BBD7448B295B}" type="presParOf" srcId="{AA0A1D7A-7C41-4BAB-9D7D-333A4D22D875}" destId="{58289A81-5FD7-4960-8F85-5B163AC7DC68}" srcOrd="4" destOrd="0" presId="urn:microsoft.com/office/officeart/2024/layout/NumberedLinearArrowProcess"/>
    <dgm:cxn modelId="{D1712792-6ACF-4512-A5EC-842F6C3A93DB}" type="presParOf" srcId="{074DA356-A82C-4A20-8764-A97EB1E98EB8}" destId="{A603F482-7262-43BD-9DEF-3A99FA573FD8}" srcOrd="2" destOrd="0" presId="urn:microsoft.com/office/officeart/2024/layout/NumberedLinearArrowProcess"/>
    <dgm:cxn modelId="{E467FC3A-9F14-43D6-B296-1283DF032B2C}" type="presParOf" srcId="{1E1D32D6-650F-4779-990B-BC3226CC6A69}" destId="{1064A935-0B56-429C-BEA2-2DC52C620863}" srcOrd="1" destOrd="0" presId="urn:microsoft.com/office/officeart/2024/layout/NumberedLinearArrowProcess"/>
    <dgm:cxn modelId="{2294A198-AD18-4B99-9DF9-D5C64BD33851}" type="presParOf" srcId="{1E1D32D6-650F-4779-990B-BC3226CC6A69}" destId="{B6251E04-8B7B-4F43-A718-429641E773E3}" srcOrd="2" destOrd="0" presId="urn:microsoft.com/office/officeart/2024/layout/NumberedLinearArrowProcess"/>
    <dgm:cxn modelId="{61EC1D25-79FA-4545-834C-DAC26F0E937B}" type="presParOf" srcId="{B6251E04-8B7B-4F43-A718-429641E773E3}" destId="{7CE88601-EC2E-4EA0-AD82-F4A1488914EA}" srcOrd="0" destOrd="0" presId="urn:microsoft.com/office/officeart/2024/layout/NumberedLinearArrowProcess"/>
    <dgm:cxn modelId="{A815D3CC-3994-4818-8607-FD6087ABA561}" type="presParOf" srcId="{B6251E04-8B7B-4F43-A718-429641E773E3}" destId="{B6372264-1859-43C2-AEF0-E3A5E06EEC27}" srcOrd="1" destOrd="0" presId="urn:microsoft.com/office/officeart/2024/layout/NumberedLinearArrowProcess"/>
    <dgm:cxn modelId="{9E3B9F51-C1F8-480D-B766-FE14545FB39A}" type="presParOf" srcId="{B6372264-1859-43C2-AEF0-E3A5E06EEC27}" destId="{BB474A36-ECF7-4116-93FA-1799162858B3}" srcOrd="0" destOrd="0" presId="urn:microsoft.com/office/officeart/2024/layout/NumberedLinearArrowProcess"/>
    <dgm:cxn modelId="{F1444279-4BAE-4C5E-B59C-0141843A98EA}" type="presParOf" srcId="{B6372264-1859-43C2-AEF0-E3A5E06EEC27}" destId="{8FD471F5-B48A-4BD2-AF64-01F0D7C98407}" srcOrd="1" destOrd="0" presId="urn:microsoft.com/office/officeart/2024/layout/NumberedLinearArrowProcess"/>
    <dgm:cxn modelId="{760CBCD8-9A71-43ED-ACF1-709797F9DA05}" type="presParOf" srcId="{B6372264-1859-43C2-AEF0-E3A5E06EEC27}" destId="{90616788-7FB0-4CC3-9C32-BBABA6F36086}" srcOrd="2" destOrd="0" presId="urn:microsoft.com/office/officeart/2024/layout/NumberedLinearArrowProcess"/>
    <dgm:cxn modelId="{1B97239A-F636-4143-A8F0-7562B8AD512E}" type="presParOf" srcId="{B6372264-1859-43C2-AEF0-E3A5E06EEC27}" destId="{78CD8772-BDFD-4215-A3B0-17A609B46FA2}" srcOrd="3" destOrd="0" presId="urn:microsoft.com/office/officeart/2024/layout/NumberedLinearArrowProcess"/>
    <dgm:cxn modelId="{9058934C-FA12-428A-8C4D-CC05FBFC8A8B}" type="presParOf" srcId="{B6372264-1859-43C2-AEF0-E3A5E06EEC27}" destId="{FA640BDA-F1A3-4618-BAC3-7F4438E3A9A2}" srcOrd="4" destOrd="0" presId="urn:microsoft.com/office/officeart/2024/layout/NumberedLinearArrowProcess"/>
    <dgm:cxn modelId="{E21791A1-B5BC-4468-9115-8A714060E9F4}" type="presParOf" srcId="{B6251E04-8B7B-4F43-A718-429641E773E3}" destId="{88CB8C57-A0F6-4327-81F2-B6A67764EFF9}" srcOrd="2" destOrd="0" presId="urn:microsoft.com/office/officeart/2024/layout/NumberedLinearArrowProcess"/>
    <dgm:cxn modelId="{1431E645-ACBC-4BAB-A545-DEFF56F126FA}" type="presParOf" srcId="{1E1D32D6-650F-4779-990B-BC3226CC6A69}" destId="{BEB728B4-8BA9-4A4C-9C24-74C6B77146DD}" srcOrd="3" destOrd="0" presId="urn:microsoft.com/office/officeart/2024/layout/NumberedLinearArrowProcess"/>
    <dgm:cxn modelId="{62360F4F-538B-44A7-855E-4246BE28E16D}" type="presParOf" srcId="{1E1D32D6-650F-4779-990B-BC3226CC6A69}" destId="{4C2098A6-D441-4B55-BFE9-64336A6D3C7D}" srcOrd="4" destOrd="0" presId="urn:microsoft.com/office/officeart/2024/layout/NumberedLinearArrowProcess"/>
    <dgm:cxn modelId="{1EE7104C-896C-4818-9D05-DEF7AA27D192}" type="presParOf" srcId="{4C2098A6-D441-4B55-BFE9-64336A6D3C7D}" destId="{FBACA420-FF94-42CC-BE39-091DBF4F5BD0}" srcOrd="0" destOrd="0" presId="urn:microsoft.com/office/officeart/2024/layout/NumberedLinearArrowProcess"/>
    <dgm:cxn modelId="{2D1B38DA-8C84-40F3-87E6-9D254514D86E}" type="presParOf" srcId="{4C2098A6-D441-4B55-BFE9-64336A6D3C7D}" destId="{E26EE104-BBAD-413E-9964-889B0AB29510}" srcOrd="1" destOrd="0" presId="urn:microsoft.com/office/officeart/2024/layout/NumberedLinearArrowProcess"/>
    <dgm:cxn modelId="{D978AB8E-9F08-4F83-A9B5-8377BA8A4BE0}" type="presParOf" srcId="{E26EE104-BBAD-413E-9964-889B0AB29510}" destId="{9A00F8F9-56CC-480D-B315-019409CBBF25}" srcOrd="0" destOrd="0" presId="urn:microsoft.com/office/officeart/2024/layout/NumberedLinearArrowProcess"/>
    <dgm:cxn modelId="{509BB76E-F6C1-4C84-A69D-A7D7A8AE93A2}" type="presParOf" srcId="{E26EE104-BBAD-413E-9964-889B0AB29510}" destId="{B5618FA2-2FD1-4393-8170-627A30A61498}" srcOrd="1" destOrd="0" presId="urn:microsoft.com/office/officeart/2024/layout/NumberedLinearArrowProcess"/>
    <dgm:cxn modelId="{7732D2F2-25B2-4587-B1C4-7DA721BB939C}" type="presParOf" srcId="{E26EE104-BBAD-413E-9964-889B0AB29510}" destId="{03C83AF5-C5AA-4E47-A8D6-A1C907AAD18D}" srcOrd="2" destOrd="0" presId="urn:microsoft.com/office/officeart/2024/layout/NumberedLinearArrowProcess"/>
    <dgm:cxn modelId="{D10F8BDB-AE82-446D-94AB-BB9EB7019D9B}" type="presParOf" srcId="{E26EE104-BBAD-413E-9964-889B0AB29510}" destId="{98FBCD46-B347-419B-A388-52BE32E37E0F}" srcOrd="3" destOrd="0" presId="urn:microsoft.com/office/officeart/2024/layout/NumberedLinearArrowProcess"/>
    <dgm:cxn modelId="{6BEA3FB1-FEF0-42F4-AF1F-8AA58FE5176A}" type="presParOf" srcId="{E26EE104-BBAD-413E-9964-889B0AB29510}" destId="{2F9BE09F-E939-4BF4-BA0A-B3DAF0B32E8F}" srcOrd="4" destOrd="0" presId="urn:microsoft.com/office/officeart/2024/layout/NumberedLinearArrowProcess"/>
    <dgm:cxn modelId="{F26FA933-708B-4EC2-9A96-81E070C23811}" type="presParOf" srcId="{4C2098A6-D441-4B55-BFE9-64336A6D3C7D}" destId="{98842431-9B64-47F9-B73F-1B98913A7853}" srcOrd="2" destOrd="0" presId="urn:microsoft.com/office/officeart/2024/layout/NumberedLinearArrowProcess"/>
    <dgm:cxn modelId="{6B1DAAA7-45B1-4F19-962A-1FDF4E10F949}" type="presParOf" srcId="{1E1D32D6-650F-4779-990B-BC3226CC6A69}" destId="{9708E213-1BDA-4089-A1CE-E57435818A70}" srcOrd="5" destOrd="0" presId="urn:microsoft.com/office/officeart/2024/layout/NumberedLinearArrowProcess"/>
    <dgm:cxn modelId="{85D0717B-78EB-4128-BEBA-CC585B26614B}" type="presParOf" srcId="{1E1D32D6-650F-4779-990B-BC3226CC6A69}" destId="{B826F9F4-A191-4421-8729-EF6EF7D8D01C}" srcOrd="6" destOrd="0" presId="urn:microsoft.com/office/officeart/2024/layout/NumberedLinearArrowProcess"/>
    <dgm:cxn modelId="{D86B11E7-7EA2-4AED-A671-2DACAB3DD274}" type="presParOf" srcId="{B826F9F4-A191-4421-8729-EF6EF7D8D01C}" destId="{43ACBBC1-801E-4BE8-B06B-F5E4770DD1C4}" srcOrd="0" destOrd="0" presId="urn:microsoft.com/office/officeart/2024/layout/NumberedLinearArrowProcess"/>
    <dgm:cxn modelId="{62A02D83-1A63-42DB-B8F6-C83C694072D7}" type="presParOf" srcId="{B826F9F4-A191-4421-8729-EF6EF7D8D01C}" destId="{69E5F181-9414-488A-855F-5FA13BF30984}" srcOrd="1" destOrd="0" presId="urn:microsoft.com/office/officeart/2024/layout/NumberedLinearArrowProcess"/>
    <dgm:cxn modelId="{ECFC1B30-83E2-4C81-91A9-380BEAAAF671}" type="presParOf" srcId="{69E5F181-9414-488A-855F-5FA13BF30984}" destId="{1AEC918F-3222-4097-87C3-5397DD24D6DC}" srcOrd="0" destOrd="0" presId="urn:microsoft.com/office/officeart/2024/layout/NumberedLinearArrowProcess"/>
    <dgm:cxn modelId="{9DA31B39-EC48-4745-A659-144BF65D750B}" type="presParOf" srcId="{69E5F181-9414-488A-855F-5FA13BF30984}" destId="{7E0CFEE1-9E45-4AA5-BE2F-E0F05FD994F2}" srcOrd="1" destOrd="0" presId="urn:microsoft.com/office/officeart/2024/layout/NumberedLinearArrowProcess"/>
    <dgm:cxn modelId="{243350FC-C246-4E5A-8637-62C5E9009176}" type="presParOf" srcId="{69E5F181-9414-488A-855F-5FA13BF30984}" destId="{EE9BC4BB-8AC6-4540-9806-741DB6142CC3}" srcOrd="2" destOrd="0" presId="urn:microsoft.com/office/officeart/2024/layout/NumberedLinearArrowProcess"/>
    <dgm:cxn modelId="{6F88A940-8E17-4860-A198-CE9CA1B95076}" type="presParOf" srcId="{69E5F181-9414-488A-855F-5FA13BF30984}" destId="{D7AB3392-EC38-4E03-AA15-0CAE64F4FD6D}" srcOrd="3" destOrd="0" presId="urn:microsoft.com/office/officeart/2024/layout/NumberedLinearArrowProcess"/>
    <dgm:cxn modelId="{F8DEFAB2-CCE4-4B42-956B-4A0BDAC19B94}" type="presParOf" srcId="{69E5F181-9414-488A-855F-5FA13BF30984}" destId="{8525A423-BAB2-4C32-AD3D-F470EB84EE7C}" srcOrd="4" destOrd="0" presId="urn:microsoft.com/office/officeart/2024/layout/NumberedLinearArrowProcess"/>
    <dgm:cxn modelId="{C07AABC2-AF47-4D5E-A28B-2F03EA9D8710}" type="presParOf" srcId="{B826F9F4-A191-4421-8729-EF6EF7D8D01C}" destId="{50B69257-5F7B-4CD0-8BD6-144CD889F1C7}" srcOrd="2" destOrd="0" presId="urn:microsoft.com/office/officeart/2024/layout/NumberedLinear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5629BE-5D4B-4316-BFDF-6E9F3D81D173}" type="doc">
      <dgm:prSet loTypeId="urn:microsoft.com/office/officeart/2024/layout/NumberedLinearArrow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CF9769E-08B4-4645-B0C4-A6893BDCC61B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1" dirty="0"/>
            <a:t>декларативность вместо конкретики в описании инновационности</a:t>
          </a:r>
          <a:endParaRPr lang="ru-RU" dirty="0"/>
        </a:p>
      </dgm:t>
    </dgm:pt>
    <dgm:pt modelId="{AFD83E70-F260-4F7C-BA1B-976DA34C8748}" cxnId="{97D3AF7E-0DD5-4B83-A344-20E613132B76}" type="parTrans">
      <dgm:prSet/>
      <dgm:spPr/>
      <dgm:t>
        <a:bodyPr/>
        <a:lstStyle/>
        <a:p>
          <a:endParaRPr lang="ru-RU"/>
        </a:p>
      </dgm:t>
    </dgm:pt>
    <dgm:pt modelId="{D87BCEA4-4060-4984-95C5-4056998B11A5}" cxnId="{97D3AF7E-0DD5-4B83-A344-20E613132B76}" type="sibTrans">
      <dgm:prSet phldrT="1" phldr="0"/>
      <dgm:spPr/>
      <dgm:t>
        <a:bodyPr/>
        <a:lstStyle/>
        <a:p>
          <a:r>
            <a:rPr lang="ru-RU"/>
            <a:t>1</a:t>
          </a:r>
        </a:p>
      </dgm:t>
    </dgm:pt>
    <dgm:pt modelId="{CD5118D7-C1AC-4BCB-9652-C5082DAEE0DB}">
      <dgm:prSet/>
      <dgm:spPr/>
      <dgm:t>
        <a:bodyPr/>
        <a:lstStyle/>
        <a:p>
          <a:r>
            <a:rPr lang="ru-RU" b="1" i="1" dirty="0"/>
            <a:t>нечеткая корреляция с национальными целями развития</a:t>
          </a:r>
          <a:endParaRPr lang="ru-RU" dirty="0"/>
        </a:p>
      </dgm:t>
    </dgm:pt>
    <dgm:pt modelId="{C23BB262-B71B-47FD-8437-A2D1A6CA5A45}" cxnId="{F17473C3-0208-4CED-B1CE-B7D7CEA14901}" type="parTrans">
      <dgm:prSet/>
      <dgm:spPr/>
      <dgm:t>
        <a:bodyPr/>
        <a:lstStyle/>
        <a:p>
          <a:endParaRPr lang="ru-RU"/>
        </a:p>
      </dgm:t>
    </dgm:pt>
    <dgm:pt modelId="{AD07CF1B-BD62-414B-A7FD-D4078CC26AEC}" cxnId="{F17473C3-0208-4CED-B1CE-B7D7CEA14901}" type="sibTrans">
      <dgm:prSet phldrT="2" phldr="0"/>
      <dgm:spPr/>
      <dgm:t>
        <a:bodyPr/>
        <a:lstStyle/>
        <a:p>
          <a:r>
            <a:rPr lang="ru-RU"/>
            <a:t>2</a:t>
          </a:r>
        </a:p>
      </dgm:t>
    </dgm:pt>
    <dgm:pt modelId="{BFA3B6AC-67AD-4B37-8824-E8415F1049BC}" type="pres">
      <dgm:prSet presAssocID="{325629BE-5D4B-4316-BFDF-6E9F3D81D173}" presName="linearFlow" presStyleCnt="0">
        <dgm:presLayoutVars>
          <dgm:dir/>
          <dgm:animLvl val="lvl"/>
          <dgm:resizeHandles val="exact"/>
        </dgm:presLayoutVars>
      </dgm:prSet>
      <dgm:spPr/>
    </dgm:pt>
    <dgm:pt modelId="{FD8D01B6-C11F-4608-B3C4-3530A3956CEF}" type="pres">
      <dgm:prSet presAssocID="{ACF9769E-08B4-4645-B0C4-A6893BDCC61B}" presName="compositeNode" presStyleCnt="0"/>
      <dgm:spPr/>
    </dgm:pt>
    <dgm:pt modelId="{317B9614-C304-4C57-82F1-5DB323BF72AC}" type="pres">
      <dgm:prSet presAssocID="{ACF9769E-08B4-4645-B0C4-A6893BDCC61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663D6D1-0B39-4DBA-A132-888B0592FCD4}" type="pres">
      <dgm:prSet presAssocID="{ACF9769E-08B4-4645-B0C4-A6893BDCC61B}" presName="parSh" presStyleCnt="0"/>
      <dgm:spPr/>
    </dgm:pt>
    <dgm:pt modelId="{80D541FD-67AF-4AC9-9F08-DF110D43B4D2}" type="pres">
      <dgm:prSet presAssocID="{ACF9769E-08B4-4645-B0C4-A6893BDCC61B}" presName="lineNode" presStyleLbl="alignNode1" presStyleIdx="0" presStyleCnt="6"/>
      <dgm:spPr/>
    </dgm:pt>
    <dgm:pt modelId="{5E5ADA4C-3F93-4383-8A43-B80CFBCDA485}" type="pres">
      <dgm:prSet presAssocID="{ACF9769E-08B4-4645-B0C4-A6893BDCC61B}" presName="lineArrowNode" presStyleLbl="alignNode1" presStyleIdx="1" presStyleCnt="6" custLinFactNeighborX="-8005" custLinFactNeighborY="8797"/>
      <dgm:spPr/>
    </dgm:pt>
    <dgm:pt modelId="{228449A3-D197-4700-9AA1-4E529CA77DC4}" type="pres">
      <dgm:prSet presAssocID="{D87BCEA4-4060-4984-95C5-4056998B11A5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59C34B77-84EB-4129-A69F-38375CC32B4A}" type="pres">
      <dgm:prSet presAssocID="{D87BCEA4-4060-4984-95C5-4056998B11A5}" presName="spacerBetweenCircleAndCallout" presStyleCnt="0">
        <dgm:presLayoutVars/>
      </dgm:prSet>
      <dgm:spPr/>
    </dgm:pt>
    <dgm:pt modelId="{592567CC-AD52-4082-9CF7-45076BDDDCB9}" type="pres">
      <dgm:prSet presAssocID="{D87BCEA4-4060-4984-95C5-4056998B11A5}" presName="verticalConnector" presStyleLbl="alignAccFollowNode1" presStyleIdx="0" presStyleCnt="2"/>
      <dgm:spPr/>
    </dgm:pt>
    <dgm:pt modelId="{8B25DAA4-134D-492C-9E17-022165296192}" type="pres">
      <dgm:prSet presAssocID="{ACF9769E-08B4-4645-B0C4-A6893BDCC61B}" presName="nodeText" presStyleLbl="fgAcc1" presStyleIdx="0" presStyleCnt="2" custLinFactNeighborX="-409" custLinFactNeighborY="41303">
        <dgm:presLayoutVars>
          <dgm:bulletEnabled val="1"/>
        </dgm:presLayoutVars>
      </dgm:prSet>
      <dgm:spPr/>
    </dgm:pt>
    <dgm:pt modelId="{6633B275-C848-45C0-965B-B3B78BA90DC4}" type="pres">
      <dgm:prSet presAssocID="{D87BCEA4-4060-4984-95C5-4056998B11A5}" presName="sibTransComposite" presStyleCnt="0"/>
      <dgm:spPr/>
    </dgm:pt>
    <dgm:pt modelId="{50438827-9926-4B44-82FB-EF66BF0BE5D7}" type="pres">
      <dgm:prSet presAssocID="{CD5118D7-C1AC-4BCB-9652-C5082DAEE0DB}" presName="compositeNode" presStyleCnt="0"/>
      <dgm:spPr/>
    </dgm:pt>
    <dgm:pt modelId="{09EEB837-B26D-4A9C-9F98-83D8D5426716}" type="pres">
      <dgm:prSet presAssocID="{CD5118D7-C1AC-4BCB-9652-C5082DAEE0D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FAA292C-3B9F-4DB4-B0D6-0B67DBB79E0F}" type="pres">
      <dgm:prSet presAssocID="{CD5118D7-C1AC-4BCB-9652-C5082DAEE0DB}" presName="parSh" presStyleCnt="0"/>
      <dgm:spPr/>
    </dgm:pt>
    <dgm:pt modelId="{9C2E7848-8001-4761-B14B-6754A2960A25}" type="pres">
      <dgm:prSet presAssocID="{CD5118D7-C1AC-4BCB-9652-C5082DAEE0DB}" presName="lineNode" presStyleLbl="alignNode1" presStyleIdx="3" presStyleCnt="6"/>
      <dgm:spPr/>
    </dgm:pt>
    <dgm:pt modelId="{860829E2-1891-499F-B05D-B914A107E2AD}" type="pres">
      <dgm:prSet presAssocID="{CD5118D7-C1AC-4BCB-9652-C5082DAEE0DB}" presName="lineArrowNode" presStyleLbl="alignNode1" presStyleIdx="4" presStyleCnt="6"/>
      <dgm:spPr/>
    </dgm:pt>
    <dgm:pt modelId="{BA037820-2B18-4873-AB03-4F49B04C5E4E}" type="pres">
      <dgm:prSet presAssocID="{AD07CF1B-BD62-414B-A7FD-D4078CC26AEC}" presName="sibTransNodeCircle" presStyleLbl="alignNode1" presStyleIdx="5" presStyleCnt="6">
        <dgm:presLayoutVars>
          <dgm:chMax val="0"/>
          <dgm:bulletEnabled/>
        </dgm:presLayoutVars>
      </dgm:prSet>
      <dgm:spPr/>
    </dgm:pt>
    <dgm:pt modelId="{9D2A571F-240E-424E-B524-D87B59DE8809}" type="pres">
      <dgm:prSet presAssocID="{AD07CF1B-BD62-414B-A7FD-D4078CC26AEC}" presName="spacerBetweenCircleAndCallout" presStyleCnt="0">
        <dgm:presLayoutVars/>
      </dgm:prSet>
      <dgm:spPr/>
    </dgm:pt>
    <dgm:pt modelId="{DABAB94A-23D6-46BF-A6A7-7F2F44FFD9CA}" type="pres">
      <dgm:prSet presAssocID="{AD07CF1B-BD62-414B-A7FD-D4078CC26AEC}" presName="verticalConnector" presStyleLbl="alignAccFollowNode1" presStyleIdx="1" presStyleCnt="2"/>
      <dgm:spPr/>
    </dgm:pt>
    <dgm:pt modelId="{AA7FB3B2-3DF2-4627-9126-86543878E210}" type="pres">
      <dgm:prSet presAssocID="{CD5118D7-C1AC-4BCB-9652-C5082DAEE0DB}" presName="nodeText" presStyleLbl="fgAcc1" presStyleIdx="1" presStyleCnt="2">
        <dgm:presLayoutVars>
          <dgm:bulletEnabled val="1"/>
        </dgm:presLayoutVars>
      </dgm:prSet>
      <dgm:spPr/>
    </dgm:pt>
  </dgm:ptLst>
  <dgm:cxnLst>
    <dgm:cxn modelId="{2B175B2A-F7F9-466A-A5E6-26799BBA6F77}" type="presOf" srcId="{ACF9769E-08B4-4645-B0C4-A6893BDCC61B}" destId="{8B25DAA4-134D-492C-9E17-022165296192}" srcOrd="1" destOrd="0" presId="urn:microsoft.com/office/officeart/2024/layout/NumberedLinearArrowProcess"/>
    <dgm:cxn modelId="{0ED3045D-AEA4-4F92-8F23-C8F60795756B}" type="presOf" srcId="{AD07CF1B-BD62-414B-A7FD-D4078CC26AEC}" destId="{BA037820-2B18-4873-AB03-4F49B04C5E4E}" srcOrd="0" destOrd="0" presId="urn:microsoft.com/office/officeart/2024/layout/NumberedLinearArrowProcess"/>
    <dgm:cxn modelId="{EDE4845F-6A16-41DB-8128-FFCD02D6D2E1}" type="presOf" srcId="{CD5118D7-C1AC-4BCB-9652-C5082DAEE0DB}" destId="{860829E2-1891-499F-B05D-B914A107E2AD}" srcOrd="0" destOrd="0" presId="urn:microsoft.com/office/officeart/2024/layout/NumberedLinearArrowProcess"/>
    <dgm:cxn modelId="{D6547B79-B596-40AB-8ACB-8A162CA878BD}" type="presOf" srcId="{ACF9769E-08B4-4645-B0C4-A6893BDCC61B}" destId="{5E5ADA4C-3F93-4383-8A43-B80CFBCDA485}" srcOrd="0" destOrd="0" presId="urn:microsoft.com/office/officeart/2024/layout/NumberedLinearArrowProcess"/>
    <dgm:cxn modelId="{97D3AF7E-0DD5-4B83-A344-20E613132B76}" srcId="{325629BE-5D4B-4316-BFDF-6E9F3D81D173}" destId="{ACF9769E-08B4-4645-B0C4-A6893BDCC61B}" srcOrd="0" destOrd="0" parTransId="{AFD83E70-F260-4F7C-BA1B-976DA34C8748}" sibTransId="{D87BCEA4-4060-4984-95C5-4056998B11A5}"/>
    <dgm:cxn modelId="{B73391C0-D619-45E1-9A64-57DCEDC3D018}" type="presOf" srcId="{D87BCEA4-4060-4984-95C5-4056998B11A5}" destId="{228449A3-D197-4700-9AA1-4E529CA77DC4}" srcOrd="0" destOrd="0" presId="urn:microsoft.com/office/officeart/2024/layout/NumberedLinearArrowProcess"/>
    <dgm:cxn modelId="{F17473C3-0208-4CED-B1CE-B7D7CEA14901}" srcId="{325629BE-5D4B-4316-BFDF-6E9F3D81D173}" destId="{CD5118D7-C1AC-4BCB-9652-C5082DAEE0DB}" srcOrd="1" destOrd="0" parTransId="{C23BB262-B71B-47FD-8437-A2D1A6CA5A45}" sibTransId="{AD07CF1B-BD62-414B-A7FD-D4078CC26AEC}"/>
    <dgm:cxn modelId="{2AD287CE-2A6A-42B1-8318-B03CADA265E5}" type="presOf" srcId="{325629BE-5D4B-4316-BFDF-6E9F3D81D173}" destId="{BFA3B6AC-67AD-4B37-8824-E8415F1049BC}" srcOrd="0" destOrd="0" presId="urn:microsoft.com/office/officeart/2024/layout/NumberedLinearArrowProcess"/>
    <dgm:cxn modelId="{E56097D8-5E54-41CD-9F52-3CF60F35AC99}" type="presOf" srcId="{CD5118D7-C1AC-4BCB-9652-C5082DAEE0DB}" destId="{AA7FB3B2-3DF2-4627-9126-86543878E210}" srcOrd="1" destOrd="0" presId="urn:microsoft.com/office/officeart/2024/layout/NumberedLinearArrowProcess"/>
    <dgm:cxn modelId="{32C2C4B0-36C8-4818-A6BC-77FA759A3243}" type="presParOf" srcId="{BFA3B6AC-67AD-4B37-8824-E8415F1049BC}" destId="{FD8D01B6-C11F-4608-B3C4-3530A3956CEF}" srcOrd="0" destOrd="0" presId="urn:microsoft.com/office/officeart/2024/layout/NumberedLinearArrowProcess"/>
    <dgm:cxn modelId="{FF0A74F8-5BF9-4B5A-BB6B-1557CAE44C68}" type="presParOf" srcId="{FD8D01B6-C11F-4608-B3C4-3530A3956CEF}" destId="{317B9614-C304-4C57-82F1-5DB323BF72AC}" srcOrd="0" destOrd="0" presId="urn:microsoft.com/office/officeart/2024/layout/NumberedLinearArrowProcess"/>
    <dgm:cxn modelId="{DA06CBC3-170A-4F68-87DE-1888B5E1AAB4}" type="presParOf" srcId="{FD8D01B6-C11F-4608-B3C4-3530A3956CEF}" destId="{C663D6D1-0B39-4DBA-A132-888B0592FCD4}" srcOrd="1" destOrd="0" presId="urn:microsoft.com/office/officeart/2024/layout/NumberedLinearArrowProcess"/>
    <dgm:cxn modelId="{EAD05BC1-6C07-41E4-AFE4-DB9095E0DA71}" type="presParOf" srcId="{C663D6D1-0B39-4DBA-A132-888B0592FCD4}" destId="{80D541FD-67AF-4AC9-9F08-DF110D43B4D2}" srcOrd="0" destOrd="0" presId="urn:microsoft.com/office/officeart/2024/layout/NumberedLinearArrowProcess"/>
    <dgm:cxn modelId="{E06E5F65-A296-4456-8174-492CE2115408}" type="presParOf" srcId="{C663D6D1-0B39-4DBA-A132-888B0592FCD4}" destId="{5E5ADA4C-3F93-4383-8A43-B80CFBCDA485}" srcOrd="1" destOrd="0" presId="urn:microsoft.com/office/officeart/2024/layout/NumberedLinearArrowProcess"/>
    <dgm:cxn modelId="{75FCC391-2B69-4C97-925F-BFDDA20B442E}" type="presParOf" srcId="{C663D6D1-0B39-4DBA-A132-888B0592FCD4}" destId="{228449A3-D197-4700-9AA1-4E529CA77DC4}" srcOrd="2" destOrd="0" presId="urn:microsoft.com/office/officeart/2024/layout/NumberedLinearArrowProcess"/>
    <dgm:cxn modelId="{B7F70BC8-7138-4ACA-BE97-202C887C0A8B}" type="presParOf" srcId="{C663D6D1-0B39-4DBA-A132-888B0592FCD4}" destId="{59C34B77-84EB-4129-A69F-38375CC32B4A}" srcOrd="3" destOrd="0" presId="urn:microsoft.com/office/officeart/2024/layout/NumberedLinearArrowProcess"/>
    <dgm:cxn modelId="{DD115161-FA29-4074-BA28-573DC213F130}" type="presParOf" srcId="{C663D6D1-0B39-4DBA-A132-888B0592FCD4}" destId="{592567CC-AD52-4082-9CF7-45076BDDDCB9}" srcOrd="4" destOrd="0" presId="urn:microsoft.com/office/officeart/2024/layout/NumberedLinearArrowProcess"/>
    <dgm:cxn modelId="{FEA2ABDA-6DCB-41EF-8A6C-FFFE651BFB12}" type="presParOf" srcId="{FD8D01B6-C11F-4608-B3C4-3530A3956CEF}" destId="{8B25DAA4-134D-492C-9E17-022165296192}" srcOrd="2" destOrd="0" presId="urn:microsoft.com/office/officeart/2024/layout/NumberedLinearArrowProcess"/>
    <dgm:cxn modelId="{6BBC4026-6B6B-4CFB-B247-9ED3BD7AF919}" type="presParOf" srcId="{BFA3B6AC-67AD-4B37-8824-E8415F1049BC}" destId="{6633B275-C848-45C0-965B-B3B78BA90DC4}" srcOrd="1" destOrd="0" presId="urn:microsoft.com/office/officeart/2024/layout/NumberedLinearArrowProcess"/>
    <dgm:cxn modelId="{3BC91964-C417-4F53-A50F-BD307C51207E}" type="presParOf" srcId="{BFA3B6AC-67AD-4B37-8824-E8415F1049BC}" destId="{50438827-9926-4B44-82FB-EF66BF0BE5D7}" srcOrd="2" destOrd="0" presId="urn:microsoft.com/office/officeart/2024/layout/NumberedLinearArrowProcess"/>
    <dgm:cxn modelId="{4C999F59-ECBA-4FBA-8CEE-F8C46D792B81}" type="presParOf" srcId="{50438827-9926-4B44-82FB-EF66BF0BE5D7}" destId="{09EEB837-B26D-4A9C-9F98-83D8D5426716}" srcOrd="0" destOrd="0" presId="urn:microsoft.com/office/officeart/2024/layout/NumberedLinearArrowProcess"/>
    <dgm:cxn modelId="{E9927D91-9A4A-4FF7-A6A1-B61046CCB324}" type="presParOf" srcId="{50438827-9926-4B44-82FB-EF66BF0BE5D7}" destId="{CFAA292C-3B9F-4DB4-B0D6-0B67DBB79E0F}" srcOrd="1" destOrd="0" presId="urn:microsoft.com/office/officeart/2024/layout/NumberedLinearArrowProcess"/>
    <dgm:cxn modelId="{C2C914F5-2E58-41C9-AE8C-70AC556DE25E}" type="presParOf" srcId="{CFAA292C-3B9F-4DB4-B0D6-0B67DBB79E0F}" destId="{9C2E7848-8001-4761-B14B-6754A2960A25}" srcOrd="0" destOrd="0" presId="urn:microsoft.com/office/officeart/2024/layout/NumberedLinearArrowProcess"/>
    <dgm:cxn modelId="{ABA47031-F3D0-4574-B587-5198BF8775F5}" type="presParOf" srcId="{CFAA292C-3B9F-4DB4-B0D6-0B67DBB79E0F}" destId="{860829E2-1891-499F-B05D-B914A107E2AD}" srcOrd="1" destOrd="0" presId="urn:microsoft.com/office/officeart/2024/layout/NumberedLinearArrowProcess"/>
    <dgm:cxn modelId="{0D023001-159C-4FC1-BE36-5BD4BFFC96B1}" type="presParOf" srcId="{CFAA292C-3B9F-4DB4-B0D6-0B67DBB79E0F}" destId="{BA037820-2B18-4873-AB03-4F49B04C5E4E}" srcOrd="2" destOrd="0" presId="urn:microsoft.com/office/officeart/2024/layout/NumberedLinearArrowProcess"/>
    <dgm:cxn modelId="{F15BC771-D1AC-46E0-BDDA-7C2CE352D28E}" type="presParOf" srcId="{CFAA292C-3B9F-4DB4-B0D6-0B67DBB79E0F}" destId="{9D2A571F-240E-424E-B524-D87B59DE8809}" srcOrd="3" destOrd="0" presId="urn:microsoft.com/office/officeart/2024/layout/NumberedLinearArrowProcess"/>
    <dgm:cxn modelId="{68C86E4A-CDD3-412D-973C-942F414F8449}" type="presParOf" srcId="{CFAA292C-3B9F-4DB4-B0D6-0B67DBB79E0F}" destId="{DABAB94A-23D6-46BF-A6A7-7F2F44FFD9CA}" srcOrd="4" destOrd="0" presId="urn:microsoft.com/office/officeart/2024/layout/NumberedLinearArrowProcess"/>
    <dgm:cxn modelId="{09CD7AE0-A01B-4C29-87F0-C2CAED2B433D}" type="presParOf" srcId="{50438827-9926-4B44-82FB-EF66BF0BE5D7}" destId="{AA7FB3B2-3DF2-4627-9126-86543878E210}" srcOrd="2" destOrd="0" presId="urn:microsoft.com/office/officeart/2024/layout/NumberedLinear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B111B1-8A95-4917-B9E8-3149E1BCFBB3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D46FDED-CC2A-4E45-AC69-A568A1CDD09D}">
      <dgm:prSet/>
      <dgm:spPr/>
      <dgm:t>
        <a:bodyPr/>
        <a:lstStyle/>
        <a:p>
          <a:r>
            <a:rPr lang="ru-RU" b="1" dirty="0">
              <a:latin typeface="Aptos" panose="020B0004020202020204" pitchFamily="34" charset="0"/>
            </a:rPr>
            <a:t>Для обоснованности инновации необходим </a:t>
          </a:r>
          <a:r>
            <a:rPr lang="ru-RU" b="1" dirty="0">
              <a:solidFill>
                <a:srgbClr val="C00000"/>
              </a:solidFill>
              <a:latin typeface="Aptos" panose="020B0004020202020204" pitchFamily="34" charset="0"/>
            </a:rPr>
            <a:t>анализ психолого-педагогических оснований инновации</a:t>
          </a:r>
          <a:r>
            <a:rPr lang="ru-RU" b="1" dirty="0">
              <a:latin typeface="Aptos" panose="020B0004020202020204" pitchFamily="34" charset="0"/>
            </a:rPr>
            <a:t>, которые даются на основе анализа научной литературы и исторического экскурса развития образовательных практик в смежных направлениях </a:t>
          </a:r>
        </a:p>
      </dgm:t>
    </dgm:pt>
    <dgm:pt modelId="{AC9C7DB0-8720-4E8D-97C7-1BB7CA3AC91B}" cxnId="{69BA407C-DBE5-4A3F-950F-5C3D9F0EFC5F}" type="parTrans">
      <dgm:prSet/>
      <dgm:spPr/>
      <dgm:t>
        <a:bodyPr/>
        <a:lstStyle/>
        <a:p>
          <a:endParaRPr lang="ru-RU"/>
        </a:p>
      </dgm:t>
    </dgm:pt>
    <dgm:pt modelId="{3FC98B45-4028-4F9D-AAC0-11FCCA931C3F}" cxnId="{69BA407C-DBE5-4A3F-950F-5C3D9F0EFC5F}" type="sibTrans">
      <dgm:prSet/>
      <dgm:spPr/>
      <dgm:t>
        <a:bodyPr/>
        <a:lstStyle/>
        <a:p>
          <a:endParaRPr lang="ru-RU"/>
        </a:p>
      </dgm:t>
    </dgm:pt>
    <dgm:pt modelId="{13E5ED3D-0132-4E3F-9CF2-D653C02C0832}" type="pres">
      <dgm:prSet presAssocID="{8EB111B1-8A95-4917-B9E8-3149E1BCFBB3}" presName="linearFlow" presStyleCnt="0">
        <dgm:presLayoutVars>
          <dgm:dir/>
          <dgm:resizeHandles val="exact"/>
        </dgm:presLayoutVars>
      </dgm:prSet>
      <dgm:spPr/>
    </dgm:pt>
    <dgm:pt modelId="{04120EE4-DFA0-486C-83CC-DA6049B7121B}" type="pres">
      <dgm:prSet presAssocID="{0D46FDED-CC2A-4E45-AC69-A568A1CDD09D}" presName="composite" presStyleCnt="0"/>
      <dgm:spPr/>
    </dgm:pt>
    <dgm:pt modelId="{56EDB90A-0709-4D5A-A203-2D00E8EA2932}" type="pres">
      <dgm:prSet presAssocID="{0D46FDED-CC2A-4E45-AC69-A568A1CDD09D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B0F43F99-74CA-462D-8C74-88953F2B9DDF}" type="pres">
      <dgm:prSet presAssocID="{0D46FDED-CC2A-4E45-AC69-A568A1CDD09D}" presName="txShp" presStyleLbl="node1" presStyleIdx="0" presStyleCnt="1">
        <dgm:presLayoutVars>
          <dgm:bulletEnabled val="1"/>
        </dgm:presLayoutVars>
      </dgm:prSet>
      <dgm:spPr/>
    </dgm:pt>
  </dgm:ptLst>
  <dgm:cxnLst>
    <dgm:cxn modelId="{EDC5C508-FC10-4FE8-A0C8-23717C846B18}" type="presOf" srcId="{8EB111B1-8A95-4917-B9E8-3149E1BCFBB3}" destId="{13E5ED3D-0132-4E3F-9CF2-D653C02C0832}" srcOrd="0" destOrd="0" presId="urn:microsoft.com/office/officeart/2005/8/layout/vList3"/>
    <dgm:cxn modelId="{69BA407C-DBE5-4A3F-950F-5C3D9F0EFC5F}" srcId="{8EB111B1-8A95-4917-B9E8-3149E1BCFBB3}" destId="{0D46FDED-CC2A-4E45-AC69-A568A1CDD09D}" srcOrd="0" destOrd="0" parTransId="{AC9C7DB0-8720-4E8D-97C7-1BB7CA3AC91B}" sibTransId="{3FC98B45-4028-4F9D-AAC0-11FCCA931C3F}"/>
    <dgm:cxn modelId="{DFC61AD4-FB5E-41EF-A9FC-41876A9E9598}" type="presOf" srcId="{0D46FDED-CC2A-4E45-AC69-A568A1CDD09D}" destId="{B0F43F99-74CA-462D-8C74-88953F2B9DDF}" srcOrd="0" destOrd="0" presId="urn:microsoft.com/office/officeart/2005/8/layout/vList3"/>
    <dgm:cxn modelId="{A0D6A149-3268-4E95-88D8-8A698626B50A}" type="presParOf" srcId="{13E5ED3D-0132-4E3F-9CF2-D653C02C0832}" destId="{04120EE4-DFA0-486C-83CC-DA6049B7121B}" srcOrd="0" destOrd="0" presId="urn:microsoft.com/office/officeart/2005/8/layout/vList3"/>
    <dgm:cxn modelId="{0EEA45C5-540F-430C-AD14-9A783422C66F}" type="presParOf" srcId="{04120EE4-DFA0-486C-83CC-DA6049B7121B}" destId="{56EDB90A-0709-4D5A-A203-2D00E8EA2932}" srcOrd="0" destOrd="0" presId="urn:microsoft.com/office/officeart/2005/8/layout/vList3"/>
    <dgm:cxn modelId="{B71A7D11-B0C8-4F30-AC47-CDE4B15FB481}" type="presParOf" srcId="{04120EE4-DFA0-486C-83CC-DA6049B7121B}" destId="{B0F43F99-74CA-462D-8C74-88953F2B9DD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6FF83BD-015F-48A3-B490-E729C816BB02}" type="doc">
      <dgm:prSet loTypeId="urn:microsoft.com/office/officeart/2024/layout/NumberedLinearArrow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4E6C3F9-61D5-4BAB-8777-2F154ACB26C3}">
      <dgm:prSet custT="1"/>
      <dgm:spPr/>
      <dgm:t>
        <a:bodyPr/>
        <a:lstStyle/>
        <a:p>
          <a:r>
            <a:rPr lang="ru-RU" sz="1400" b="1" i="1" dirty="0">
              <a:latin typeface="Aptos" panose="020B0004020202020204" pitchFamily="34" charset="0"/>
            </a:rPr>
            <a:t>отсутствие ссылок на научную базу и подтверждающие материалы</a:t>
          </a:r>
        </a:p>
      </dgm:t>
    </dgm:pt>
    <dgm:pt modelId="{94CD2202-5023-40C7-AA3D-E8BB119EBD7F}" cxnId="{6EFBA097-FFF6-40F3-BDC5-2A372C9DD617}" type="parTrans">
      <dgm:prSet/>
      <dgm:spPr/>
      <dgm:t>
        <a:bodyPr/>
        <a:lstStyle/>
        <a:p>
          <a:endParaRPr lang="ru-RU" sz="2400" b="1" i="1">
            <a:latin typeface="Aptos" panose="020B0004020202020204" pitchFamily="34" charset="0"/>
          </a:endParaRPr>
        </a:p>
      </dgm:t>
    </dgm:pt>
    <dgm:pt modelId="{63C8CF52-9FE9-4247-B680-B3774BAE28CA}" cxnId="{6EFBA097-FFF6-40F3-BDC5-2A372C9DD617}" type="sibTrans">
      <dgm:prSet phldrT="1" phldr="0" custT="1"/>
      <dgm:spPr/>
      <dgm:t>
        <a:bodyPr/>
        <a:lstStyle/>
        <a:p>
          <a:r>
            <a:rPr lang="ru-RU" sz="2800" b="1" i="1">
              <a:latin typeface="Aptos" panose="020B0004020202020204" pitchFamily="34" charset="0"/>
            </a:rPr>
            <a:t>1</a:t>
          </a:r>
        </a:p>
      </dgm:t>
    </dgm:pt>
    <dgm:pt modelId="{5234BFB1-1BB6-408E-8435-AB267D4B32F3}">
      <dgm:prSet custT="1"/>
      <dgm:spPr/>
      <dgm:t>
        <a:bodyPr/>
        <a:lstStyle/>
        <a:p>
          <a:r>
            <a:rPr lang="ru-RU" sz="1400" b="1" i="1" dirty="0">
              <a:latin typeface="Aptos" panose="020B0004020202020204" pitchFamily="34" charset="0"/>
            </a:rPr>
            <a:t>шаблонное описание рисков без конкретных мер по их устранению</a:t>
          </a:r>
        </a:p>
      </dgm:t>
    </dgm:pt>
    <dgm:pt modelId="{014F2BB8-07BB-49FF-B6E0-885811E915B4}" cxnId="{58EDDB76-708C-491A-99A4-B15820F71D1C}" type="parTrans">
      <dgm:prSet/>
      <dgm:spPr/>
      <dgm:t>
        <a:bodyPr/>
        <a:lstStyle/>
        <a:p>
          <a:endParaRPr lang="ru-RU" sz="2400" b="1" i="1">
            <a:latin typeface="Aptos" panose="020B0004020202020204" pitchFamily="34" charset="0"/>
          </a:endParaRPr>
        </a:p>
      </dgm:t>
    </dgm:pt>
    <dgm:pt modelId="{556BEA47-5D0B-4CCF-BB99-0D65EB6CD2BF}" cxnId="{58EDDB76-708C-491A-99A4-B15820F71D1C}" type="sibTrans">
      <dgm:prSet phldrT="2" phldr="0" custT="1"/>
      <dgm:spPr/>
      <dgm:t>
        <a:bodyPr/>
        <a:lstStyle/>
        <a:p>
          <a:r>
            <a:rPr lang="ru-RU" sz="2800" b="1" i="1">
              <a:latin typeface="Aptos" panose="020B0004020202020204" pitchFamily="34" charset="0"/>
            </a:rPr>
            <a:t>2</a:t>
          </a:r>
        </a:p>
      </dgm:t>
    </dgm:pt>
    <dgm:pt modelId="{DCBC84A9-26A1-49EE-AC4C-34498EEB8368}" type="pres">
      <dgm:prSet presAssocID="{36FF83BD-015F-48A3-B490-E729C816BB02}" presName="linearFlow" presStyleCnt="0">
        <dgm:presLayoutVars>
          <dgm:dir/>
          <dgm:animLvl val="lvl"/>
          <dgm:resizeHandles val="exact"/>
        </dgm:presLayoutVars>
      </dgm:prSet>
      <dgm:spPr/>
    </dgm:pt>
    <dgm:pt modelId="{38F00F04-A837-439A-BA68-5CA4A1E71A3F}" type="pres">
      <dgm:prSet presAssocID="{D4E6C3F9-61D5-4BAB-8777-2F154ACB26C3}" presName="compositeNode" presStyleCnt="0"/>
      <dgm:spPr/>
    </dgm:pt>
    <dgm:pt modelId="{27BEC79B-98F5-4B5B-B2DD-8A1FF7E67CA5}" type="pres">
      <dgm:prSet presAssocID="{D4E6C3F9-61D5-4BAB-8777-2F154ACB26C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DCB7A0C-A0A8-41EA-9619-374399F2A622}" type="pres">
      <dgm:prSet presAssocID="{D4E6C3F9-61D5-4BAB-8777-2F154ACB26C3}" presName="parSh" presStyleCnt="0"/>
      <dgm:spPr/>
    </dgm:pt>
    <dgm:pt modelId="{6EFE2955-2249-44AB-99A3-EE176F4BA544}" type="pres">
      <dgm:prSet presAssocID="{D4E6C3F9-61D5-4BAB-8777-2F154ACB26C3}" presName="lineNode" presStyleLbl="alignNode1" presStyleIdx="0" presStyleCnt="6"/>
      <dgm:spPr/>
    </dgm:pt>
    <dgm:pt modelId="{81AAB948-BB18-42F7-A581-50A954F1E145}" type="pres">
      <dgm:prSet presAssocID="{D4E6C3F9-61D5-4BAB-8777-2F154ACB26C3}" presName="lineArrowNode" presStyleLbl="alignNode1" presStyleIdx="1" presStyleCnt="6"/>
      <dgm:spPr/>
    </dgm:pt>
    <dgm:pt modelId="{5F893271-3C34-49CA-BEA5-320E3B4E6815}" type="pres">
      <dgm:prSet presAssocID="{63C8CF52-9FE9-4247-B680-B3774BAE28CA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090F52AE-D5A3-4068-98D1-4492BE41372F}" type="pres">
      <dgm:prSet presAssocID="{63C8CF52-9FE9-4247-B680-B3774BAE28CA}" presName="spacerBetweenCircleAndCallout" presStyleCnt="0">
        <dgm:presLayoutVars/>
      </dgm:prSet>
      <dgm:spPr/>
    </dgm:pt>
    <dgm:pt modelId="{992CCBA2-5589-487D-9BCB-89EBC64FB787}" type="pres">
      <dgm:prSet presAssocID="{63C8CF52-9FE9-4247-B680-B3774BAE28CA}" presName="verticalConnector" presStyleLbl="alignAccFollowNode1" presStyleIdx="0" presStyleCnt="2"/>
      <dgm:spPr/>
    </dgm:pt>
    <dgm:pt modelId="{6779A402-2748-40C7-ACCF-87C23892AD94}" type="pres">
      <dgm:prSet presAssocID="{D4E6C3F9-61D5-4BAB-8777-2F154ACB26C3}" presName="nodeText" presStyleLbl="fgAcc1" presStyleIdx="0" presStyleCnt="2">
        <dgm:presLayoutVars>
          <dgm:bulletEnabled val="1"/>
        </dgm:presLayoutVars>
      </dgm:prSet>
      <dgm:spPr/>
    </dgm:pt>
    <dgm:pt modelId="{68CE8863-E242-4140-BA00-1248B3D1E908}" type="pres">
      <dgm:prSet presAssocID="{63C8CF52-9FE9-4247-B680-B3774BAE28CA}" presName="sibTransComposite" presStyleCnt="0"/>
      <dgm:spPr/>
    </dgm:pt>
    <dgm:pt modelId="{B9F230E4-C00F-4CCD-9ABA-320822BC0743}" type="pres">
      <dgm:prSet presAssocID="{5234BFB1-1BB6-408E-8435-AB267D4B32F3}" presName="compositeNode" presStyleCnt="0"/>
      <dgm:spPr/>
    </dgm:pt>
    <dgm:pt modelId="{44D4ED24-A739-49FA-BEE1-975FB61ED4F4}" type="pres">
      <dgm:prSet presAssocID="{5234BFB1-1BB6-408E-8435-AB267D4B32F3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D8D6C8A-00BE-4F48-B975-3C619762F2B8}" type="pres">
      <dgm:prSet presAssocID="{5234BFB1-1BB6-408E-8435-AB267D4B32F3}" presName="parSh" presStyleCnt="0"/>
      <dgm:spPr/>
    </dgm:pt>
    <dgm:pt modelId="{3ABDCC3F-E58F-4051-AFE0-73761B920EF0}" type="pres">
      <dgm:prSet presAssocID="{5234BFB1-1BB6-408E-8435-AB267D4B32F3}" presName="lineNode" presStyleLbl="alignNode1" presStyleIdx="3" presStyleCnt="6"/>
      <dgm:spPr/>
    </dgm:pt>
    <dgm:pt modelId="{9C3A6ACB-804F-4A20-ACFF-7C0E55CD47F9}" type="pres">
      <dgm:prSet presAssocID="{5234BFB1-1BB6-408E-8435-AB267D4B32F3}" presName="lineArrowNode" presStyleLbl="alignNode1" presStyleIdx="4" presStyleCnt="6"/>
      <dgm:spPr/>
    </dgm:pt>
    <dgm:pt modelId="{5EB71758-B5E6-492D-BE11-2F5A9EE3BC8D}" type="pres">
      <dgm:prSet presAssocID="{556BEA47-5D0B-4CCF-BB99-0D65EB6CD2BF}" presName="sibTransNodeCircle" presStyleLbl="alignNode1" presStyleIdx="5" presStyleCnt="6">
        <dgm:presLayoutVars>
          <dgm:chMax val="0"/>
          <dgm:bulletEnabled/>
        </dgm:presLayoutVars>
      </dgm:prSet>
      <dgm:spPr/>
    </dgm:pt>
    <dgm:pt modelId="{E3C13B29-79E2-4C7D-B517-B6989D8A0C78}" type="pres">
      <dgm:prSet presAssocID="{556BEA47-5D0B-4CCF-BB99-0D65EB6CD2BF}" presName="spacerBetweenCircleAndCallout" presStyleCnt="0">
        <dgm:presLayoutVars/>
      </dgm:prSet>
      <dgm:spPr/>
    </dgm:pt>
    <dgm:pt modelId="{892519D4-2B7C-4DC5-B610-1715E9D393FB}" type="pres">
      <dgm:prSet presAssocID="{556BEA47-5D0B-4CCF-BB99-0D65EB6CD2BF}" presName="verticalConnector" presStyleLbl="alignAccFollowNode1" presStyleIdx="1" presStyleCnt="2"/>
      <dgm:spPr/>
    </dgm:pt>
    <dgm:pt modelId="{F46383DD-40C3-4613-9400-0A1140BE618C}" type="pres">
      <dgm:prSet presAssocID="{5234BFB1-1BB6-408E-8435-AB267D4B32F3}" presName="nodeText" presStyleLbl="fgAcc1" presStyleIdx="1" presStyleCnt="2">
        <dgm:presLayoutVars>
          <dgm:bulletEnabled val="1"/>
        </dgm:presLayoutVars>
      </dgm:prSet>
      <dgm:spPr/>
    </dgm:pt>
  </dgm:ptLst>
  <dgm:cxnLst>
    <dgm:cxn modelId="{BEA56A5D-5C86-46E3-A02C-2C63127EBF15}" type="presOf" srcId="{36FF83BD-015F-48A3-B490-E729C816BB02}" destId="{DCBC84A9-26A1-49EE-AC4C-34498EEB8368}" srcOrd="0" destOrd="0" presId="urn:microsoft.com/office/officeart/2024/layout/NumberedLinearArrowProcess"/>
    <dgm:cxn modelId="{0862E960-F28D-4CA8-A403-5B5E6D3EC4A1}" type="presOf" srcId="{556BEA47-5D0B-4CCF-BB99-0D65EB6CD2BF}" destId="{5EB71758-B5E6-492D-BE11-2F5A9EE3BC8D}" srcOrd="0" destOrd="0" presId="urn:microsoft.com/office/officeart/2024/layout/NumberedLinearArrowProcess"/>
    <dgm:cxn modelId="{9B603061-0FD3-45EA-9662-2EE43A116FEC}" type="presOf" srcId="{D4E6C3F9-61D5-4BAB-8777-2F154ACB26C3}" destId="{6779A402-2748-40C7-ACCF-87C23892AD94}" srcOrd="1" destOrd="0" presId="urn:microsoft.com/office/officeart/2024/layout/NumberedLinearArrowProcess"/>
    <dgm:cxn modelId="{D9720A42-2648-465D-8D2B-6E051EBF83A5}" type="presOf" srcId="{5234BFB1-1BB6-408E-8435-AB267D4B32F3}" destId="{9C3A6ACB-804F-4A20-ACFF-7C0E55CD47F9}" srcOrd="0" destOrd="0" presId="urn:microsoft.com/office/officeart/2024/layout/NumberedLinearArrowProcess"/>
    <dgm:cxn modelId="{3BB6BD4A-F276-44FF-A27C-851858E4C81E}" type="presOf" srcId="{63C8CF52-9FE9-4247-B680-B3774BAE28CA}" destId="{5F893271-3C34-49CA-BEA5-320E3B4E6815}" srcOrd="0" destOrd="0" presId="urn:microsoft.com/office/officeart/2024/layout/NumberedLinearArrowProcess"/>
    <dgm:cxn modelId="{75F33570-EA4C-428B-9339-C490E6EAE9F6}" type="presOf" srcId="{5234BFB1-1BB6-408E-8435-AB267D4B32F3}" destId="{F46383DD-40C3-4613-9400-0A1140BE618C}" srcOrd="1" destOrd="0" presId="urn:microsoft.com/office/officeart/2024/layout/NumberedLinearArrowProcess"/>
    <dgm:cxn modelId="{58EDDB76-708C-491A-99A4-B15820F71D1C}" srcId="{36FF83BD-015F-48A3-B490-E729C816BB02}" destId="{5234BFB1-1BB6-408E-8435-AB267D4B32F3}" srcOrd="1" destOrd="0" parTransId="{014F2BB8-07BB-49FF-B6E0-885811E915B4}" sibTransId="{556BEA47-5D0B-4CCF-BB99-0D65EB6CD2BF}"/>
    <dgm:cxn modelId="{6EFBA097-FFF6-40F3-BDC5-2A372C9DD617}" srcId="{36FF83BD-015F-48A3-B490-E729C816BB02}" destId="{D4E6C3F9-61D5-4BAB-8777-2F154ACB26C3}" srcOrd="0" destOrd="0" parTransId="{94CD2202-5023-40C7-AA3D-E8BB119EBD7F}" sibTransId="{63C8CF52-9FE9-4247-B680-B3774BAE28CA}"/>
    <dgm:cxn modelId="{EC1FD0DC-DF2E-4D2B-8790-9E7DDCC0AC3D}" type="presOf" srcId="{D4E6C3F9-61D5-4BAB-8777-2F154ACB26C3}" destId="{81AAB948-BB18-42F7-A581-50A954F1E145}" srcOrd="0" destOrd="0" presId="urn:microsoft.com/office/officeart/2024/layout/NumberedLinearArrowProcess"/>
    <dgm:cxn modelId="{019C36C0-82AB-4334-9742-88AB1653B563}" type="presParOf" srcId="{DCBC84A9-26A1-49EE-AC4C-34498EEB8368}" destId="{38F00F04-A837-439A-BA68-5CA4A1E71A3F}" srcOrd="0" destOrd="0" presId="urn:microsoft.com/office/officeart/2024/layout/NumberedLinearArrowProcess"/>
    <dgm:cxn modelId="{6A7A2B48-B6F3-4511-B943-5B0AD9D38949}" type="presParOf" srcId="{38F00F04-A837-439A-BA68-5CA4A1E71A3F}" destId="{27BEC79B-98F5-4B5B-B2DD-8A1FF7E67CA5}" srcOrd="0" destOrd="0" presId="urn:microsoft.com/office/officeart/2024/layout/NumberedLinearArrowProcess"/>
    <dgm:cxn modelId="{3226F6B3-8D16-4AA0-B30D-43EBE60946C5}" type="presParOf" srcId="{38F00F04-A837-439A-BA68-5CA4A1E71A3F}" destId="{DDCB7A0C-A0A8-41EA-9619-374399F2A622}" srcOrd="1" destOrd="0" presId="urn:microsoft.com/office/officeart/2024/layout/NumberedLinearArrowProcess"/>
    <dgm:cxn modelId="{5063E013-4A5A-48E4-B1BB-F52D4E7A26C5}" type="presParOf" srcId="{DDCB7A0C-A0A8-41EA-9619-374399F2A622}" destId="{6EFE2955-2249-44AB-99A3-EE176F4BA544}" srcOrd="0" destOrd="0" presId="urn:microsoft.com/office/officeart/2024/layout/NumberedLinearArrowProcess"/>
    <dgm:cxn modelId="{FB3FA488-4D57-448C-86C7-F9C4D0FA2530}" type="presParOf" srcId="{DDCB7A0C-A0A8-41EA-9619-374399F2A622}" destId="{81AAB948-BB18-42F7-A581-50A954F1E145}" srcOrd="1" destOrd="0" presId="urn:microsoft.com/office/officeart/2024/layout/NumberedLinearArrowProcess"/>
    <dgm:cxn modelId="{41BD42A8-3B36-401F-9B60-8F3AA82FBDF2}" type="presParOf" srcId="{DDCB7A0C-A0A8-41EA-9619-374399F2A622}" destId="{5F893271-3C34-49CA-BEA5-320E3B4E6815}" srcOrd="2" destOrd="0" presId="urn:microsoft.com/office/officeart/2024/layout/NumberedLinearArrowProcess"/>
    <dgm:cxn modelId="{4CBD8688-358D-44C6-B49D-9373837887D3}" type="presParOf" srcId="{DDCB7A0C-A0A8-41EA-9619-374399F2A622}" destId="{090F52AE-D5A3-4068-98D1-4492BE41372F}" srcOrd="3" destOrd="0" presId="urn:microsoft.com/office/officeart/2024/layout/NumberedLinearArrowProcess"/>
    <dgm:cxn modelId="{FA7BD437-1243-4683-83D9-E3E2B5A11329}" type="presParOf" srcId="{DDCB7A0C-A0A8-41EA-9619-374399F2A622}" destId="{992CCBA2-5589-487D-9BCB-89EBC64FB787}" srcOrd="4" destOrd="0" presId="urn:microsoft.com/office/officeart/2024/layout/NumberedLinearArrowProcess"/>
    <dgm:cxn modelId="{3765EB29-4596-4050-B9B5-47BFF26E79D3}" type="presParOf" srcId="{38F00F04-A837-439A-BA68-5CA4A1E71A3F}" destId="{6779A402-2748-40C7-ACCF-87C23892AD94}" srcOrd="2" destOrd="0" presId="urn:microsoft.com/office/officeart/2024/layout/NumberedLinearArrowProcess"/>
    <dgm:cxn modelId="{CF84E5A7-CB7A-4509-95CD-D2E4DD09F573}" type="presParOf" srcId="{DCBC84A9-26A1-49EE-AC4C-34498EEB8368}" destId="{68CE8863-E242-4140-BA00-1248B3D1E908}" srcOrd="1" destOrd="0" presId="urn:microsoft.com/office/officeart/2024/layout/NumberedLinearArrowProcess"/>
    <dgm:cxn modelId="{4123B5AE-4CAA-42C8-BA48-FF36F0F69C1A}" type="presParOf" srcId="{DCBC84A9-26A1-49EE-AC4C-34498EEB8368}" destId="{B9F230E4-C00F-4CCD-9ABA-320822BC0743}" srcOrd="2" destOrd="0" presId="urn:microsoft.com/office/officeart/2024/layout/NumberedLinearArrowProcess"/>
    <dgm:cxn modelId="{6355F0BB-126E-4FBD-9D42-F3D2686E57A4}" type="presParOf" srcId="{B9F230E4-C00F-4CCD-9ABA-320822BC0743}" destId="{44D4ED24-A739-49FA-BEE1-975FB61ED4F4}" srcOrd="0" destOrd="0" presId="urn:microsoft.com/office/officeart/2024/layout/NumberedLinearArrowProcess"/>
    <dgm:cxn modelId="{EDB96C80-DAC0-422A-AFE5-B1949F616AE9}" type="presParOf" srcId="{B9F230E4-C00F-4CCD-9ABA-320822BC0743}" destId="{3D8D6C8A-00BE-4F48-B975-3C619762F2B8}" srcOrd="1" destOrd="0" presId="urn:microsoft.com/office/officeart/2024/layout/NumberedLinearArrowProcess"/>
    <dgm:cxn modelId="{83805E18-FB4B-4199-839E-0D918FA7CD95}" type="presParOf" srcId="{3D8D6C8A-00BE-4F48-B975-3C619762F2B8}" destId="{3ABDCC3F-E58F-4051-AFE0-73761B920EF0}" srcOrd="0" destOrd="0" presId="urn:microsoft.com/office/officeart/2024/layout/NumberedLinearArrowProcess"/>
    <dgm:cxn modelId="{548EF119-A084-4C07-85CE-0AFF5072F95B}" type="presParOf" srcId="{3D8D6C8A-00BE-4F48-B975-3C619762F2B8}" destId="{9C3A6ACB-804F-4A20-ACFF-7C0E55CD47F9}" srcOrd="1" destOrd="0" presId="urn:microsoft.com/office/officeart/2024/layout/NumberedLinearArrowProcess"/>
    <dgm:cxn modelId="{C53A7FDF-8BC8-4A80-832A-DB309358B84C}" type="presParOf" srcId="{3D8D6C8A-00BE-4F48-B975-3C619762F2B8}" destId="{5EB71758-B5E6-492D-BE11-2F5A9EE3BC8D}" srcOrd="2" destOrd="0" presId="urn:microsoft.com/office/officeart/2024/layout/NumberedLinearArrowProcess"/>
    <dgm:cxn modelId="{3CA8009B-F5BA-47CA-B35A-E65E8877B59F}" type="presParOf" srcId="{3D8D6C8A-00BE-4F48-B975-3C619762F2B8}" destId="{E3C13B29-79E2-4C7D-B517-B6989D8A0C78}" srcOrd="3" destOrd="0" presId="urn:microsoft.com/office/officeart/2024/layout/NumberedLinearArrowProcess"/>
    <dgm:cxn modelId="{7EF63BAB-A263-40E0-BAE5-9B4745D4EE0A}" type="presParOf" srcId="{3D8D6C8A-00BE-4F48-B975-3C619762F2B8}" destId="{892519D4-2B7C-4DC5-B610-1715E9D393FB}" srcOrd="4" destOrd="0" presId="urn:microsoft.com/office/officeart/2024/layout/NumberedLinearArrowProcess"/>
    <dgm:cxn modelId="{82F9FEB3-B724-44A8-866E-E277B90A79D9}" type="presParOf" srcId="{B9F230E4-C00F-4CCD-9ABA-320822BC0743}" destId="{F46383DD-40C3-4613-9400-0A1140BE618C}" srcOrd="2" destOrd="0" presId="urn:microsoft.com/office/officeart/2024/layout/NumberedLinear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6163215" cy="2163420"/>
        <a:chOff x="0" y="0"/>
        <a:chExt cx="6163215" cy="2163420"/>
      </a:xfrm>
    </dsp:grpSpPr>
    <dsp:sp modelId="{EC74C078-2B60-4821-8ED0-014EEF95B695}">
      <dsp:nvSpPr>
        <dsp:cNvPr id="3" name="Стрелка вправо 2"/>
        <dsp:cNvSpPr/>
      </dsp:nvSpPr>
      <dsp:spPr bwMode="white">
        <a:xfrm>
          <a:off x="462241" y="0"/>
          <a:ext cx="5238733" cy="2163420"/>
        </a:xfrm>
        <a:prstGeom prst="rightArrow">
          <a:avLst/>
        </a:prstGeom>
        <a:solidFill>
          <a:srgbClr val="224664"/>
        </a:solidFill>
        <a:ln>
          <a:solidFill>
            <a:srgbClr val="002060"/>
          </a:solidFill>
        </a:ln>
      </dsp:spPr>
      <dsp:style>
        <a:lnRef idx="0">
          <a:schemeClr val="accent1"/>
        </a:lnRef>
        <a:fillRef idx="1">
          <a:schemeClr val="accent1">
            <a:tint val="40000"/>
          </a:schemeClr>
        </a:fillRef>
        <a:effectRef idx="0">
          <a:scrgbClr r="0" g="0" b="0"/>
        </a:effectRef>
        <a:fontRef idx="minor"/>
      </dsp:style>
      <dsp:txXfrm>
        <a:off x="462241" y="0"/>
        <a:ext cx="5238733" cy="2163420"/>
      </dsp:txXfrm>
    </dsp:sp>
    <dsp:sp modelId="{FB3FEFE3-F741-4BB0-8579-F46A640AEF5B}">
      <dsp:nvSpPr>
        <dsp:cNvPr id="4" name="Скругленный прямоугольник 3"/>
        <dsp:cNvSpPr/>
      </dsp:nvSpPr>
      <dsp:spPr bwMode="white">
        <a:xfrm>
          <a:off x="0" y="649026"/>
          <a:ext cx="1848965" cy="865368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dk1"/>
              </a:solidFill>
              <a:latin typeface="Aptos" panose="020B0004020202020204" pitchFamily="34" charset="0"/>
            </a:rPr>
            <a:t>действительно меняет образовательный ландшафт страны </a:t>
          </a:r>
          <a:endParaRPr>
            <a:solidFill>
              <a:schemeClr val="dk1"/>
            </a:solidFill>
          </a:endParaRPr>
        </a:p>
      </dsp:txBody>
      <dsp:txXfrm>
        <a:off x="0" y="649026"/>
        <a:ext cx="1848965" cy="865368"/>
      </dsp:txXfrm>
    </dsp:sp>
    <dsp:sp modelId="{5F4E0F2C-8A3C-43CD-AE4D-AB57FDFCFD3B}">
      <dsp:nvSpPr>
        <dsp:cNvPr id="5" name="Скругленный прямоугольник 4"/>
        <dsp:cNvSpPr/>
      </dsp:nvSpPr>
      <dsp:spPr bwMode="white">
        <a:xfrm>
          <a:off x="2157125" y="649026"/>
          <a:ext cx="1848965" cy="865368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dk1"/>
              </a:solidFill>
              <a:latin typeface="Aptos" panose="020B0004020202020204" pitchFamily="34" charset="0"/>
            </a:rPr>
            <a:t>соответствует стратегическим национальным целям </a:t>
          </a:r>
          <a:endParaRPr>
            <a:solidFill>
              <a:schemeClr val="dk1"/>
            </a:solidFill>
          </a:endParaRPr>
        </a:p>
      </dsp:txBody>
      <dsp:txXfrm>
        <a:off x="2157125" y="649026"/>
        <a:ext cx="1848965" cy="865368"/>
      </dsp:txXfrm>
    </dsp:sp>
    <dsp:sp modelId="{E9F8042D-ECC5-4482-9AD4-835966C5CB76}">
      <dsp:nvSpPr>
        <dsp:cNvPr id="6" name="Скругленный прямоугольник 5"/>
        <dsp:cNvSpPr/>
      </dsp:nvSpPr>
      <dsp:spPr bwMode="white">
        <a:xfrm>
          <a:off x="4314251" y="649026"/>
          <a:ext cx="1848965" cy="865368"/>
        </a:xfrm>
        <a:prstGeom prst="roundRect">
          <a:avLst/>
        </a:prstGeom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53340" tIns="53340" rIns="5334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dk1"/>
              </a:solidFill>
              <a:latin typeface="Aptos" panose="020B0004020202020204" pitchFamily="34" charset="0"/>
            </a:rPr>
            <a:t>готова к масштабированию от Калининграда до Владивостока </a:t>
          </a:r>
          <a:endParaRPr>
            <a:solidFill>
              <a:schemeClr val="dk1"/>
            </a:solidFill>
          </a:endParaRPr>
        </a:p>
      </dsp:txBody>
      <dsp:txXfrm>
        <a:off x="4314251" y="649026"/>
        <a:ext cx="1848965" cy="86536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EB3F4-B4AA-4E98-94A4-37638EDFB018}">
      <dsp:nvSpPr>
        <dsp:cNvPr id="0" name=""/>
        <dsp:cNvSpPr/>
      </dsp:nvSpPr>
      <dsp:spPr>
        <a:xfrm>
          <a:off x="1455526" y="0"/>
          <a:ext cx="4486162" cy="4025016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00E67-B6D9-4802-B432-1E750CC54892}">
      <dsp:nvSpPr>
        <dsp:cNvPr id="0" name=""/>
        <dsp:cNvSpPr/>
      </dsp:nvSpPr>
      <dsp:spPr>
        <a:xfrm>
          <a:off x="2068476" y="382376"/>
          <a:ext cx="1569756" cy="15697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Aptos" panose="020B0004020202020204" pitchFamily="34" charset="0"/>
            </a:rPr>
            <a:t>инновационность проекта должна быть обоснована научными публикациями</a:t>
          </a:r>
        </a:p>
      </dsp:txBody>
      <dsp:txXfrm>
        <a:off x="2145105" y="459005"/>
        <a:ext cx="1416498" cy="1416498"/>
      </dsp:txXfrm>
    </dsp:sp>
    <dsp:sp modelId="{AFFEE49D-B3A2-48B7-AA70-D169935160B1}">
      <dsp:nvSpPr>
        <dsp:cNvPr id="0" name=""/>
        <dsp:cNvSpPr/>
      </dsp:nvSpPr>
      <dsp:spPr>
        <a:xfrm>
          <a:off x="3758983" y="382376"/>
          <a:ext cx="1569756" cy="15697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Aptos" panose="020B0004020202020204" pitchFamily="34" charset="0"/>
            </a:rPr>
            <a:t>календарный план должен соответствовать ресурсному обеспечению</a:t>
          </a:r>
        </a:p>
      </dsp:txBody>
      <dsp:txXfrm>
        <a:off x="3835612" y="459005"/>
        <a:ext cx="1416498" cy="1416498"/>
      </dsp:txXfrm>
    </dsp:sp>
    <dsp:sp modelId="{F685469E-C644-4257-80D0-E2AD4036D9A8}">
      <dsp:nvSpPr>
        <dsp:cNvPr id="0" name=""/>
        <dsp:cNvSpPr/>
      </dsp:nvSpPr>
      <dsp:spPr>
        <a:xfrm>
          <a:off x="2068476" y="2072883"/>
          <a:ext cx="1569756" cy="15697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Aptos" panose="020B0004020202020204" pitchFamily="34" charset="0"/>
            </a:rPr>
            <a:t>мониторинг результатов должен включать измеримые показатели</a:t>
          </a:r>
        </a:p>
      </dsp:txBody>
      <dsp:txXfrm>
        <a:off x="2145105" y="2149512"/>
        <a:ext cx="1416498" cy="1416498"/>
      </dsp:txXfrm>
    </dsp:sp>
    <dsp:sp modelId="{16C00730-5FE1-4DD6-A9AC-270D29E460EF}">
      <dsp:nvSpPr>
        <dsp:cNvPr id="0" name=""/>
        <dsp:cNvSpPr/>
      </dsp:nvSpPr>
      <dsp:spPr>
        <a:xfrm>
          <a:off x="3758983" y="2072883"/>
          <a:ext cx="1569756" cy="15697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solidFill>
                <a:schemeClr val="tx1"/>
              </a:solidFill>
              <a:latin typeface="Aptos" panose="020B0004020202020204" pitchFamily="34" charset="0"/>
            </a:rPr>
            <a:t>механизм тиражирования должен быть детально проработан</a:t>
          </a:r>
        </a:p>
      </dsp:txBody>
      <dsp:txXfrm>
        <a:off x="3835612" y="2149512"/>
        <a:ext cx="1416498" cy="14164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EE527-A308-4449-B21C-1EDC986A010D}">
      <dsp:nvSpPr>
        <dsp:cNvPr id="0" name=""/>
        <dsp:cNvSpPr/>
      </dsp:nvSpPr>
      <dsp:spPr>
        <a:xfrm>
          <a:off x="0" y="0"/>
          <a:ext cx="3521646" cy="551569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1AA1A-5AE9-4EE3-9D41-00EAAA92CD40}">
      <dsp:nvSpPr>
        <dsp:cNvPr id="0" name=""/>
        <dsp:cNvSpPr/>
      </dsp:nvSpPr>
      <dsp:spPr>
        <a:xfrm>
          <a:off x="1760823" y="552108"/>
          <a:ext cx="2289070" cy="980328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Отсутствие KPI и инструментов оценки</a:t>
          </a:r>
        </a:p>
      </dsp:txBody>
      <dsp:txXfrm>
        <a:off x="1808679" y="599964"/>
        <a:ext cx="2193358" cy="884616"/>
      </dsp:txXfrm>
    </dsp:sp>
    <dsp:sp modelId="{5ACC83C0-81A2-431A-9C78-A4475AB364B7}">
      <dsp:nvSpPr>
        <dsp:cNvPr id="0" name=""/>
        <dsp:cNvSpPr/>
      </dsp:nvSpPr>
      <dsp:spPr>
        <a:xfrm>
          <a:off x="1760823" y="1654978"/>
          <a:ext cx="2289070" cy="980328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Неконкретные формулировки ожидаемых результатов</a:t>
          </a:r>
        </a:p>
      </dsp:txBody>
      <dsp:txXfrm>
        <a:off x="1808679" y="1702834"/>
        <a:ext cx="2193358" cy="884616"/>
      </dsp:txXfrm>
    </dsp:sp>
    <dsp:sp modelId="{ECE8BD5B-922F-4700-96EC-7FEDB02E0F00}">
      <dsp:nvSpPr>
        <dsp:cNvPr id="0" name=""/>
        <dsp:cNvSpPr/>
      </dsp:nvSpPr>
      <dsp:spPr>
        <a:xfrm>
          <a:off x="1760823" y="2757848"/>
          <a:ext cx="2289070" cy="980328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Слабая проработка механизма масштабирования</a:t>
          </a:r>
        </a:p>
      </dsp:txBody>
      <dsp:txXfrm>
        <a:off x="1808679" y="2805704"/>
        <a:ext cx="2193358" cy="884616"/>
      </dsp:txXfrm>
    </dsp:sp>
    <dsp:sp modelId="{5F8A4684-A239-47A6-92A6-6F973893678F}">
      <dsp:nvSpPr>
        <dsp:cNvPr id="0" name=""/>
        <dsp:cNvSpPr/>
      </dsp:nvSpPr>
      <dsp:spPr>
        <a:xfrm>
          <a:off x="1760823" y="3860718"/>
          <a:ext cx="2289070" cy="980328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Отсутствие согласий от организаций-партнеров</a:t>
          </a:r>
        </a:p>
      </dsp:txBody>
      <dsp:txXfrm>
        <a:off x="1808679" y="3908574"/>
        <a:ext cx="2193358" cy="8846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D7693-0BEB-48E7-A1CC-154B7DDA558D}">
      <dsp:nvSpPr>
        <dsp:cNvPr id="0" name=""/>
        <dsp:cNvSpPr/>
      </dsp:nvSpPr>
      <dsp:spPr>
        <a:xfrm>
          <a:off x="305348" y="0"/>
          <a:ext cx="3460618" cy="1887045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C4315-40C7-4416-938A-478F22C0D19E}">
      <dsp:nvSpPr>
        <dsp:cNvPr id="0" name=""/>
        <dsp:cNvSpPr/>
      </dsp:nvSpPr>
      <dsp:spPr>
        <a:xfrm>
          <a:off x="0" y="566113"/>
          <a:ext cx="4071316" cy="7548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Во многих заявках слабо проработан раздел «Средства мониторинга, контроля и обеспечения достоверности результатов»</a:t>
          </a:r>
          <a:endParaRPr lang="ru-RU" sz="1600" kern="1200" dirty="0"/>
        </a:p>
      </dsp:txBody>
      <dsp:txXfrm>
        <a:off x="36847" y="602960"/>
        <a:ext cx="3997622" cy="68112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7F24E-CBBF-47B9-BB78-3C7A5BB1FB69}">
      <dsp:nvSpPr>
        <dsp:cNvPr id="0" name=""/>
        <dsp:cNvSpPr/>
      </dsp:nvSpPr>
      <dsp:spPr>
        <a:xfrm>
          <a:off x="0" y="165950"/>
          <a:ext cx="274320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Aptos" panose="020B0004020202020204" pitchFamily="34" charset="0"/>
            </a:rPr>
            <a:t>конкретные методы, используемые в психолого-педагогических практиках на основе литературных источников </a:t>
          </a:r>
        </a:p>
      </dsp:txBody>
      <dsp:txXfrm>
        <a:off x="59399" y="225349"/>
        <a:ext cx="2624402" cy="1098002"/>
      </dsp:txXfrm>
    </dsp:sp>
    <dsp:sp modelId="{FF47377F-01F6-4A75-9F53-286C8538B0CE}">
      <dsp:nvSpPr>
        <dsp:cNvPr id="0" name=""/>
        <dsp:cNvSpPr/>
      </dsp:nvSpPr>
      <dsp:spPr>
        <a:xfrm>
          <a:off x="0" y="1569950"/>
          <a:ext cx="274320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Aptos" panose="020B0004020202020204" pitchFamily="34" charset="0"/>
            </a:rPr>
            <a:t>принципы разработки авторских методов мониторинга и диагностики</a:t>
          </a:r>
        </a:p>
      </dsp:txBody>
      <dsp:txXfrm>
        <a:off x="59399" y="1629349"/>
        <a:ext cx="2624402" cy="1098002"/>
      </dsp:txXfrm>
    </dsp:sp>
    <dsp:sp modelId="{FBF71A0E-73AB-4D16-8A8D-39D31ED54018}">
      <dsp:nvSpPr>
        <dsp:cNvPr id="0" name=""/>
        <dsp:cNvSpPr/>
      </dsp:nvSpPr>
      <dsp:spPr>
        <a:xfrm>
          <a:off x="0" y="2973950"/>
          <a:ext cx="2743200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Aptos" panose="020B0004020202020204" pitchFamily="34" charset="0"/>
            </a:rPr>
            <a:t>четко определить перечень параметров</a:t>
          </a:r>
        </a:p>
      </dsp:txBody>
      <dsp:txXfrm>
        <a:off x="59399" y="3033349"/>
        <a:ext cx="2624402" cy="10980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8F8CF6-DE05-4C07-8095-59A1F2E894DC}">
      <dsp:nvSpPr>
        <dsp:cNvPr id="0" name=""/>
        <dsp:cNvSpPr/>
      </dsp:nvSpPr>
      <dsp:spPr>
        <a:xfrm>
          <a:off x="1542959" y="400225"/>
          <a:ext cx="978405" cy="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AD8BE-1521-4AB8-B08F-8662D2067785}">
      <dsp:nvSpPr>
        <dsp:cNvPr id="0" name=""/>
        <dsp:cNvSpPr/>
      </dsp:nvSpPr>
      <dsp:spPr>
        <a:xfrm>
          <a:off x="2437501" y="286207"/>
          <a:ext cx="128590" cy="241373"/>
        </a:xfrm>
        <a:prstGeom prst="chevron">
          <a:avLst>
            <a:gd name="adj" fmla="val 9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ptos" panose="020B0004020202020204" pitchFamily="34" charset="0"/>
            </a:rPr>
            <a:t>Проверяйте все данные перед подачей</a:t>
          </a:r>
        </a:p>
      </dsp:txBody>
      <dsp:txXfrm>
        <a:off x="181760" y="1378336"/>
        <a:ext cx="2442853" cy="1173939"/>
      </dsp:txXfrm>
    </dsp:sp>
    <dsp:sp modelId="{1E9C6BBC-72BA-4D6C-965A-C07EE66A0D95}">
      <dsp:nvSpPr>
        <dsp:cNvPr id="0" name=""/>
        <dsp:cNvSpPr/>
      </dsp:nvSpPr>
      <dsp:spPr>
        <a:xfrm>
          <a:off x="1003086" y="161"/>
          <a:ext cx="800201" cy="800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52" tIns="31052" rIns="31052" bIns="31052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>
              <a:latin typeface="Aptos" panose="020B0004020202020204" pitchFamily="34" charset="0"/>
            </a:rPr>
            <a:t>1</a:t>
          </a:r>
        </a:p>
      </dsp:txBody>
      <dsp:txXfrm>
        <a:off x="1120273" y="117348"/>
        <a:ext cx="565827" cy="565827"/>
      </dsp:txXfrm>
    </dsp:sp>
    <dsp:sp modelId="{C5725BEE-A821-417F-BEA4-C068D73B8C34}">
      <dsp:nvSpPr>
        <dsp:cNvPr id="0" name=""/>
        <dsp:cNvSpPr/>
      </dsp:nvSpPr>
      <dsp:spPr>
        <a:xfrm>
          <a:off x="1403151" y="872315"/>
          <a:ext cx="72" cy="4693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87F9B-2568-46EE-9410-7B2B17351341}">
      <dsp:nvSpPr>
        <dsp:cNvPr id="0" name=""/>
        <dsp:cNvSpPr/>
      </dsp:nvSpPr>
      <dsp:spPr>
        <a:xfrm>
          <a:off x="145237" y="1341813"/>
          <a:ext cx="2515899" cy="1246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ptos" panose="020B0004020202020204" pitchFamily="34" charset="0"/>
            </a:rPr>
            <a:t>Проверяйте все данные перед подачей</a:t>
          </a:r>
        </a:p>
      </dsp:txBody>
      <dsp:txXfrm>
        <a:off x="181760" y="1378336"/>
        <a:ext cx="2442853" cy="1173939"/>
      </dsp:txXfrm>
    </dsp:sp>
    <dsp:sp modelId="{108628C7-A691-4B8B-BC2A-4224AD01CFF3}">
      <dsp:nvSpPr>
        <dsp:cNvPr id="0" name=""/>
        <dsp:cNvSpPr/>
      </dsp:nvSpPr>
      <dsp:spPr>
        <a:xfrm>
          <a:off x="2800909" y="400122"/>
          <a:ext cx="2515899" cy="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2EC7C-E326-4D2D-B091-54D85C22C0AC}">
      <dsp:nvSpPr>
        <dsp:cNvPr id="0" name=""/>
        <dsp:cNvSpPr/>
      </dsp:nvSpPr>
      <dsp:spPr>
        <a:xfrm>
          <a:off x="5232945" y="286104"/>
          <a:ext cx="128590" cy="241464"/>
        </a:xfrm>
        <a:prstGeom prst="chevron">
          <a:avLst>
            <a:gd name="adj" fmla="val 9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Aptos" panose="020B0004020202020204" pitchFamily="34" charset="0"/>
            </a:rPr>
            <a:t>Создавайте резервную копию документов</a:t>
          </a:r>
        </a:p>
      </dsp:txBody>
      <dsp:txXfrm>
        <a:off x="2977204" y="1378336"/>
        <a:ext cx="2442853" cy="1173939"/>
      </dsp:txXfrm>
    </dsp:sp>
    <dsp:sp modelId="{A6DB1AB1-3177-4696-BF5B-F20578D6726E}">
      <dsp:nvSpPr>
        <dsp:cNvPr id="0" name=""/>
        <dsp:cNvSpPr/>
      </dsp:nvSpPr>
      <dsp:spPr>
        <a:xfrm>
          <a:off x="3798530" y="58"/>
          <a:ext cx="800201" cy="800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52" tIns="31052" rIns="31052" bIns="31052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>
              <a:latin typeface="Aptos" panose="020B0004020202020204" pitchFamily="34" charset="0"/>
            </a:rPr>
            <a:t>2</a:t>
          </a:r>
        </a:p>
      </dsp:txBody>
      <dsp:txXfrm>
        <a:off x="3915717" y="117245"/>
        <a:ext cx="565827" cy="565827"/>
      </dsp:txXfrm>
    </dsp:sp>
    <dsp:sp modelId="{75C32C3F-1DB1-42AF-A374-9AB392898729}">
      <dsp:nvSpPr>
        <dsp:cNvPr id="0" name=""/>
        <dsp:cNvSpPr/>
      </dsp:nvSpPr>
      <dsp:spPr>
        <a:xfrm>
          <a:off x="4198595" y="872240"/>
          <a:ext cx="72" cy="4695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CC83D-6620-464B-98F7-20C7027AEE68}">
      <dsp:nvSpPr>
        <dsp:cNvPr id="0" name=""/>
        <dsp:cNvSpPr/>
      </dsp:nvSpPr>
      <dsp:spPr>
        <a:xfrm>
          <a:off x="2940681" y="1341813"/>
          <a:ext cx="2515899" cy="1246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Aptos" panose="020B0004020202020204" pitchFamily="34" charset="0"/>
            </a:rPr>
            <a:t>Создавайте резервную копию документов</a:t>
          </a:r>
        </a:p>
      </dsp:txBody>
      <dsp:txXfrm>
        <a:off x="2977204" y="1378336"/>
        <a:ext cx="2442853" cy="1173939"/>
      </dsp:txXfrm>
    </dsp:sp>
    <dsp:sp modelId="{553C88C4-A558-4811-AFA5-C16D2EA8839A}">
      <dsp:nvSpPr>
        <dsp:cNvPr id="0" name=""/>
        <dsp:cNvSpPr/>
      </dsp:nvSpPr>
      <dsp:spPr>
        <a:xfrm>
          <a:off x="5596353" y="400081"/>
          <a:ext cx="2515899" cy="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88B3A-00D9-4162-A72C-5D1EBCD0AB80}">
      <dsp:nvSpPr>
        <dsp:cNvPr id="0" name=""/>
        <dsp:cNvSpPr/>
      </dsp:nvSpPr>
      <dsp:spPr>
        <a:xfrm>
          <a:off x="8028389" y="286063"/>
          <a:ext cx="128590" cy="241501"/>
        </a:xfrm>
        <a:prstGeom prst="chevron">
          <a:avLst>
            <a:gd name="adj" fmla="val 9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Aptos" panose="020B0004020202020204" pitchFamily="34" charset="0"/>
            </a:rPr>
            <a:t>Проводите внутреннюю экспертизу заявки</a:t>
          </a:r>
        </a:p>
      </dsp:txBody>
      <dsp:txXfrm>
        <a:off x="5772648" y="1378336"/>
        <a:ext cx="2442853" cy="1173939"/>
      </dsp:txXfrm>
    </dsp:sp>
    <dsp:sp modelId="{4D379A49-951D-49E8-8375-57F6FAEACB37}">
      <dsp:nvSpPr>
        <dsp:cNvPr id="0" name=""/>
        <dsp:cNvSpPr/>
      </dsp:nvSpPr>
      <dsp:spPr>
        <a:xfrm>
          <a:off x="6593974" y="16"/>
          <a:ext cx="800201" cy="800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52" tIns="31052" rIns="31052" bIns="31052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>
              <a:latin typeface="Aptos" panose="020B0004020202020204" pitchFamily="34" charset="0"/>
            </a:rPr>
            <a:t>3</a:t>
          </a:r>
        </a:p>
      </dsp:txBody>
      <dsp:txXfrm>
        <a:off x="6711161" y="117203"/>
        <a:ext cx="565827" cy="565827"/>
      </dsp:txXfrm>
    </dsp:sp>
    <dsp:sp modelId="{E5041A9E-9097-4687-8116-E01A85943FB9}">
      <dsp:nvSpPr>
        <dsp:cNvPr id="0" name=""/>
        <dsp:cNvSpPr/>
      </dsp:nvSpPr>
      <dsp:spPr>
        <a:xfrm>
          <a:off x="6994038" y="872210"/>
          <a:ext cx="72" cy="4695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1CD00-F99C-429C-99BE-6DC3A7103470}">
      <dsp:nvSpPr>
        <dsp:cNvPr id="0" name=""/>
        <dsp:cNvSpPr/>
      </dsp:nvSpPr>
      <dsp:spPr>
        <a:xfrm>
          <a:off x="5736125" y="1341813"/>
          <a:ext cx="2515899" cy="1246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Aptos" panose="020B0004020202020204" pitchFamily="34" charset="0"/>
            </a:rPr>
            <a:t>Проводите внутреннюю экспертизу заявки</a:t>
          </a:r>
        </a:p>
      </dsp:txBody>
      <dsp:txXfrm>
        <a:off x="5772648" y="1378336"/>
        <a:ext cx="2442853" cy="1173939"/>
      </dsp:txXfrm>
    </dsp:sp>
    <dsp:sp modelId="{6C1C4F07-499D-4733-BFB2-961A46908BC3}">
      <dsp:nvSpPr>
        <dsp:cNvPr id="0" name=""/>
        <dsp:cNvSpPr/>
      </dsp:nvSpPr>
      <dsp:spPr>
        <a:xfrm>
          <a:off x="8391796" y="400064"/>
          <a:ext cx="1397721" cy="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777D6-5653-4FE5-AF05-98E2B196B1CC}">
      <dsp:nvSpPr>
        <dsp:cNvPr id="0" name=""/>
        <dsp:cNvSpPr/>
      </dsp:nvSpPr>
      <dsp:spPr>
        <a:xfrm>
          <a:off x="9389418" y="0"/>
          <a:ext cx="800201" cy="800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52" tIns="31052" rIns="31052" bIns="31052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>
              <a:latin typeface="Aptos" panose="020B0004020202020204" pitchFamily="34" charset="0"/>
            </a:rPr>
            <a:t>4</a:t>
          </a:r>
        </a:p>
      </dsp:txBody>
      <dsp:txXfrm>
        <a:off x="9506605" y="117187"/>
        <a:ext cx="565827" cy="565827"/>
      </dsp:txXfrm>
    </dsp:sp>
    <dsp:sp modelId="{47F2D602-6AE8-408B-A408-924A80FC5270}">
      <dsp:nvSpPr>
        <dsp:cNvPr id="0" name=""/>
        <dsp:cNvSpPr/>
      </dsp:nvSpPr>
      <dsp:spPr>
        <a:xfrm>
          <a:off x="9789482" y="872198"/>
          <a:ext cx="72" cy="4696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FF942-8C07-46F2-A03A-892AF3F0A8FC}">
      <dsp:nvSpPr>
        <dsp:cNvPr id="0" name=""/>
        <dsp:cNvSpPr/>
      </dsp:nvSpPr>
      <dsp:spPr>
        <a:xfrm>
          <a:off x="8531569" y="1341813"/>
          <a:ext cx="2515899" cy="12469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378" tIns="165100" rIns="44378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ptos" panose="020B0004020202020204" pitchFamily="34" charset="0"/>
            </a:rPr>
            <a:t>Собирайте подтверждающие документы заранее</a:t>
          </a:r>
        </a:p>
      </dsp:txBody>
      <dsp:txXfrm>
        <a:off x="8568092" y="1378336"/>
        <a:ext cx="2442853" cy="1173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6210657" cy="954107"/>
        <a:chOff x="0" y="0"/>
        <a:chExt cx="6210657" cy="954107"/>
      </a:xfrm>
    </dsp:grpSpPr>
    <dsp:sp modelId="{0ED1E5DD-A3B2-4D39-8137-28B421E07D2F}">
      <dsp:nvSpPr>
        <dsp:cNvPr id="3" name="Скругленный прямоугольник 2"/>
        <dsp:cNvSpPr/>
      </dsp:nvSpPr>
      <dsp:spPr bwMode="white">
        <a:xfrm>
          <a:off x="0" y="0"/>
          <a:ext cx="6210657" cy="954107"/>
        </a:xfrm>
        <a:prstGeom prst="roundRect">
          <a:avLst/>
        </a:prstGeom>
        <a:ln>
          <a:solidFill>
            <a:srgbClr val="002060"/>
          </a:solidFill>
        </a:ln>
      </dsp:spPr>
      <dsp:style>
        <a:lnRef idx="2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500"/>
          </a:lvl1pPr>
          <a:lvl2pPr marL="57150" indent="-57150" algn="l">
            <a:defRPr sz="300"/>
          </a:lvl2pPr>
          <a:lvl3pPr marL="114300" indent="-57150" algn="l">
            <a:defRPr sz="300"/>
          </a:lvl3pPr>
          <a:lvl4pPr marL="171450" indent="-57150" algn="l">
            <a:defRPr sz="300"/>
          </a:lvl4pPr>
          <a:lvl5pPr marL="228600" indent="-57150" algn="l">
            <a:defRPr sz="300"/>
          </a:lvl5pPr>
          <a:lvl6pPr marL="285750" indent="-57150" algn="l">
            <a:defRPr sz="300"/>
          </a:lvl6pPr>
          <a:lvl7pPr marL="342900" indent="-57150" algn="l">
            <a:defRPr sz="300"/>
          </a:lvl7pPr>
          <a:lvl8pPr marL="400050" indent="-57150" algn="l">
            <a:defRPr sz="300"/>
          </a:lvl8pPr>
          <a:lvl9pPr marL="457200" indent="-57150" algn="l">
            <a:defRPr sz="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dirty="0">
              <a:solidFill>
                <a:srgbClr val="C00000"/>
              </a:solidFill>
              <a:latin typeface="Aptos" panose="020B0004020202020204" pitchFamily="34" charset="0"/>
            </a:rPr>
            <a:t>Статус ФИП — это признание государством того, что ваша разработка </a:t>
          </a:r>
          <a:endParaRPr>
            <a:solidFill>
              <a:schemeClr val="dk1"/>
            </a:solidFill>
          </a:endParaRPr>
        </a:p>
      </dsp:txBody>
      <dsp:txXfrm>
        <a:off x="0" y="0"/>
        <a:ext cx="6210657" cy="954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6210655" cy="923924"/>
        <a:chOff x="0" y="0"/>
        <a:chExt cx="6210655" cy="923924"/>
      </a:xfrm>
    </dsp:grpSpPr>
    <dsp:sp modelId="{C8EB582D-964C-4740-937B-CF8CA6DE7C5E}">
      <dsp:nvSpPr>
        <dsp:cNvPr id="3" name="Круговая 2"/>
        <dsp:cNvSpPr/>
      </dsp:nvSpPr>
      <dsp:spPr bwMode="white">
        <a:xfrm>
          <a:off x="0" y="-1401234"/>
          <a:ext cx="3726393" cy="3726393"/>
        </a:xfrm>
        <a:prstGeom prst="pie">
          <a:avLst>
            <a:gd name="adj1" fmla="val 5400000"/>
            <a:gd name="adj2" fmla="val 16200000"/>
          </a:avLst>
        </a:prstGeom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0" y="-1401234"/>
        <a:ext cx="3726393" cy="3726393"/>
      </dsp:txXfrm>
    </dsp:sp>
    <dsp:sp modelId="{15EADEEC-B190-4790-8238-77EF3899A4E4}">
      <dsp:nvSpPr>
        <dsp:cNvPr id="4" name="Прямоугольник 3"/>
        <dsp:cNvSpPr/>
      </dsp:nvSpPr>
      <dsp:spPr bwMode="white">
        <a:xfrm>
          <a:off x="1827243" y="-2802469"/>
          <a:ext cx="4347459" cy="3726393"/>
        </a:xfrm>
        <a:prstGeom prst="rect">
          <a:avLst/>
        </a:prstGeom>
        <a:solidFill>
          <a:srgbClr val="D4F2F6">
            <a:alpha val="90000"/>
          </a:srgbClr>
        </a:solidFill>
      </dsp:spPr>
      <dsp:style>
        <a:lnRef idx="2">
          <a:schemeClr val="dk1"/>
        </a:lnRef>
        <a:fillRef idx="1">
          <a:schemeClr val="dk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121920" tIns="121920" rIns="121920" bIns="121920" anchor="ctr"/>
        <a:lstStyle>
          <a:lvl1pPr algn="ctr">
            <a:defRPr sz="32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>
              <a:solidFill>
                <a:schemeClr val="dk1"/>
              </a:solidFill>
            </a:rPr>
            <a:t>(</a:t>
          </a:r>
          <a:r>
            <a:rPr lang="ru-RU" b="1" dirty="0">
              <a:solidFill>
                <a:schemeClr val="dk1"/>
              </a:solidFill>
              <a:latin typeface="Aptos" panose="020B0004020202020204" pitchFamily="34" charset="0"/>
            </a:rPr>
            <a:t>ФИП) являются ключевым инструментом развития современной образовательной системы России</a:t>
          </a:r>
          <a:endParaRPr>
            <a:solidFill>
              <a:schemeClr val="dk1"/>
            </a:solidFill>
          </a:endParaRPr>
        </a:p>
      </dsp:txBody>
      <dsp:txXfrm>
        <a:off x="1827243" y="-2802469"/>
        <a:ext cx="4347459" cy="37263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677082" cy="923330"/>
        <a:chOff x="0" y="0"/>
        <a:chExt cx="5677082" cy="923330"/>
      </a:xfrm>
    </dsp:grpSpPr>
    <dsp:sp modelId="{0F1D652C-5205-4F7B-ADF2-C8A2B39A8012}">
      <dsp:nvSpPr>
        <dsp:cNvPr id="3" name="Скругленный прямоугольник 2"/>
        <dsp:cNvSpPr/>
      </dsp:nvSpPr>
      <dsp:spPr bwMode="white">
        <a:xfrm>
          <a:off x="624599" y="0"/>
          <a:ext cx="1846660" cy="923330"/>
        </a:xfrm>
        <a:prstGeom prst="roundRect">
          <a:avLst>
            <a:gd name="adj" fmla="val 10000"/>
          </a:avLst>
        </a:prstGeom>
        <a:solidFill>
          <a:srgbClr val="DBE1E3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22859" tIns="15240" rIns="22859" bIns="15240" anchor="ctr"/>
        <a:lstStyle>
          <a:lvl1pPr algn="ctr">
            <a:defRPr sz="12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>
              <a:solidFill>
                <a:schemeClr val="tx1"/>
              </a:solidFill>
              <a:latin typeface="Aptos" panose="020B0004020202020204" pitchFamily="34" charset="0"/>
            </a:rPr>
            <a:t>РЕАЛИЗОВЫВАТЬ ИННОВАЦИОННЫЕ ПРОЕКТЫ </a:t>
          </a:r>
        </a:p>
      </dsp:txBody>
      <dsp:txXfrm>
        <a:off x="624599" y="0"/>
        <a:ext cx="1846660" cy="923330"/>
      </dsp:txXfrm>
    </dsp:sp>
    <dsp:sp modelId="{EAE8C7D6-5BC5-4129-B1EF-6D1DE8739F0F}">
      <dsp:nvSpPr>
        <dsp:cNvPr id="5" name="Скругленный прямоугольник 4"/>
        <dsp:cNvSpPr/>
      </dsp:nvSpPr>
      <dsp:spPr bwMode="white">
        <a:xfrm>
          <a:off x="3183700" y="0"/>
          <a:ext cx="1846660" cy="923330"/>
        </a:xfrm>
        <a:prstGeom prst="roundRect">
          <a:avLst>
            <a:gd name="adj" fmla="val 10000"/>
          </a:avLst>
        </a:prstGeom>
        <a:solidFill>
          <a:srgbClr val="DBE1E3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22859" tIns="15240" rIns="22859" bIns="15240" anchor="ctr"/>
        <a:lstStyle>
          <a:lvl1pPr algn="ctr">
            <a:defRPr sz="1200"/>
          </a:lvl1pPr>
          <a:lvl2pPr marL="57150" indent="-57150" algn="ctr">
            <a:defRPr sz="900"/>
          </a:lvl2pPr>
          <a:lvl3pPr marL="114300" indent="-57150" algn="ctr">
            <a:defRPr sz="900"/>
          </a:lvl3pPr>
          <a:lvl4pPr marL="171450" indent="-57150" algn="ctr">
            <a:defRPr sz="900"/>
          </a:lvl4pPr>
          <a:lvl5pPr marL="228600" indent="-57150" algn="ctr">
            <a:defRPr sz="900"/>
          </a:lvl5pPr>
          <a:lvl6pPr marL="285750" indent="-57150" algn="ctr">
            <a:defRPr sz="900"/>
          </a:lvl6pPr>
          <a:lvl7pPr marL="342900" indent="-57150" algn="ctr">
            <a:defRPr sz="900"/>
          </a:lvl7pPr>
          <a:lvl8pPr marL="400050" indent="-57150" algn="ctr">
            <a:defRPr sz="900"/>
          </a:lvl8pPr>
          <a:lvl9pPr marL="457200" indent="-57150" algn="ctr">
            <a:defRPr sz="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>
              <a:solidFill>
                <a:schemeClr val="tx1"/>
              </a:solidFill>
              <a:latin typeface="Aptos" panose="020B0004020202020204" pitchFamily="34" charset="0"/>
            </a:rPr>
            <a:t>ВНОСИТЬ ЗНАЧИМЫЙ ВКЛАД В РАЗВИТИЕ ОТЕЧЕСТВЕННОГО ОБРАЗОВАНИЯ  </a:t>
          </a:r>
        </a:p>
      </dsp:txBody>
      <dsp:txXfrm>
        <a:off x="3183700" y="0"/>
        <a:ext cx="1846660" cy="923330"/>
      </dsp:txXfrm>
    </dsp:sp>
    <dsp:sp modelId="{722A62EC-D5E6-4770-B222-F84BB926288A}">
      <dsp:nvSpPr>
        <dsp:cNvPr id="4" name="Скругленный прямоугольник 3" hidden="1"/>
        <dsp:cNvSpPr/>
      </dsp:nvSpPr>
      <dsp:spPr>
        <a:xfrm>
          <a:off x="624599" y="0"/>
          <a:ext cx="369332" cy="923330"/>
        </a:xfrm>
        <a:prstGeom prst="roundRect">
          <a:avLst>
            <a:gd name="adj" fmla="val 10000"/>
          </a:avLst>
        </a:prstGeom>
      </dsp:spPr>
      <dsp:txXfrm>
        <a:off x="624599" y="0"/>
        <a:ext cx="369332" cy="923330"/>
      </dsp:txXfrm>
    </dsp:sp>
    <dsp:sp modelId="{DD0987D6-78B2-4936-A066-33901DA9002D}">
      <dsp:nvSpPr>
        <dsp:cNvPr id="6" name="Скругленный прямоугольник 5" hidden="1"/>
        <dsp:cNvSpPr/>
      </dsp:nvSpPr>
      <dsp:spPr>
        <a:xfrm>
          <a:off x="3183700" y="0"/>
          <a:ext cx="369332" cy="923330"/>
        </a:xfrm>
        <a:prstGeom prst="roundRect">
          <a:avLst>
            <a:gd name="adj" fmla="val 10000"/>
          </a:avLst>
        </a:prstGeom>
      </dsp:spPr>
      <dsp:txXfrm>
        <a:off x="3183700" y="0"/>
        <a:ext cx="369332" cy="9233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571891" cy="463447"/>
        <a:chOff x="0" y="0"/>
        <a:chExt cx="5571891" cy="463447"/>
      </a:xfrm>
    </dsp:grpSpPr>
    <dsp:sp modelId="{FD048B18-8F33-4891-A83E-FC521AD5ABDC}">
      <dsp:nvSpPr>
        <dsp:cNvPr id="3" name="Скругленный прямоугольник 2"/>
        <dsp:cNvSpPr/>
      </dsp:nvSpPr>
      <dsp:spPr bwMode="white">
        <a:xfrm>
          <a:off x="0" y="149122"/>
          <a:ext cx="5571891" cy="314325"/>
        </a:xfrm>
        <a:prstGeom prst="roundRect">
          <a:avLst/>
        </a:prstGeom>
        <a:solidFill>
          <a:srgbClr val="224664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5719" tIns="45719" rIns="45719" bIns="45719" anchor="ctr"/>
        <a:lstStyle>
          <a:lvl1pPr algn="l">
            <a:defRPr sz="1200"/>
          </a:lvl1pPr>
          <a:lvl2pPr marL="57150" indent="-57150" algn="l">
            <a:defRPr sz="900"/>
          </a:lvl2pPr>
          <a:lvl3pPr marL="114300" indent="-57150" algn="l">
            <a:defRPr sz="900"/>
          </a:lvl3pPr>
          <a:lvl4pPr marL="171450" indent="-57150" algn="l">
            <a:defRPr sz="900"/>
          </a:lvl4pPr>
          <a:lvl5pPr marL="228600" indent="-57150" algn="l">
            <a:defRPr sz="900"/>
          </a:lvl5pPr>
          <a:lvl6pPr marL="285750" indent="-57150" algn="l">
            <a:defRPr sz="900"/>
          </a:lvl6pPr>
          <a:lvl7pPr marL="342900" indent="-57150" algn="l">
            <a:defRPr sz="900"/>
          </a:lvl7pPr>
          <a:lvl8pPr marL="400050" indent="-57150" algn="l">
            <a:defRPr sz="900"/>
          </a:lvl8pPr>
          <a:lvl9pPr marL="457200" indent="-57150" algn="l">
            <a:defRPr sz="9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>
              <a:latin typeface="Aptos" panose="020B0004020202020204" pitchFamily="34" charset="0"/>
            </a:rPr>
            <a:t>ОБРАЗОВАТЕЛЬНЫЕ ОРГАНИЗАЦИИ ПРИОБРЕТАЮТ ВОЗМОЖНОСТЬ</a:t>
          </a:r>
        </a:p>
      </dsp:txBody>
      <dsp:txXfrm>
        <a:off x="0" y="149122"/>
        <a:ext cx="5571891" cy="3143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10734778" cy="2321194"/>
        <a:chOff x="0" y="0"/>
        <a:chExt cx="10734778" cy="2321194"/>
      </a:xfrm>
    </dsp:grpSpPr>
    <dsp:sp modelId="{E906F892-CE23-449D-9976-870102F4C652}">
      <dsp:nvSpPr>
        <dsp:cNvPr id="4" name="Прямоугольник 3"/>
        <dsp:cNvSpPr/>
      </dsp:nvSpPr>
      <dsp:spPr bwMode="white">
        <a:xfrm>
          <a:off x="1476032" y="-1641425"/>
          <a:ext cx="939293" cy="72"/>
        </a:xfrm>
        <a:prstGeom prst="rect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1476032" y="-1641425"/>
        <a:ext cx="939293" cy="72"/>
      </dsp:txXfrm>
    </dsp:sp>
    <dsp:sp modelId="{F5123440-D881-4BF3-85E3-95B2E29A117C}">
      <dsp:nvSpPr>
        <dsp:cNvPr id="5" name="Угол 4"/>
        <dsp:cNvSpPr/>
      </dsp:nvSpPr>
      <dsp:spPr bwMode="white">
        <a:xfrm>
          <a:off x="2334814" y="-2553845"/>
          <a:ext cx="123450" cy="1932260"/>
        </a:xfrm>
        <a:prstGeom prst="chevron">
          <a:avLst>
            <a:gd name="adj" fmla="val 90000"/>
          </a:avLst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2334814" y="-2553845"/>
        <a:ext cx="123450" cy="1932260"/>
      </dsp:txXfrm>
    </dsp:sp>
    <dsp:sp modelId="{6924F805-8D61-4F5C-99C6-68C4F43A1BAB}">
      <dsp:nvSpPr>
        <dsp:cNvPr id="6" name="Овал 5"/>
        <dsp:cNvSpPr/>
      </dsp:nvSpPr>
      <dsp:spPr bwMode="white">
        <a:xfrm>
          <a:off x="-1921525" y="-4904762"/>
          <a:ext cx="6526745" cy="6526745"/>
        </a:xfrm>
        <a:prstGeom prst="ellipse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253273" tIns="253273" rIns="253273" bIns="253273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>
              <a:latin typeface="Aptos" panose="020B0004020202020204" pitchFamily="34" charset="0"/>
            </a:rPr>
            <a:t>1</a:t>
          </a:r>
        </a:p>
      </dsp:txBody>
      <dsp:txXfrm>
        <a:off x="-1921525" y="-4904762"/>
        <a:ext cx="6526745" cy="6526745"/>
      </dsp:txXfrm>
    </dsp:sp>
    <dsp:sp modelId="{58289A81-5FD7-4960-8F85-5B163AC7DC68}">
      <dsp:nvSpPr>
        <dsp:cNvPr id="7" name="Прямоугольник 6"/>
        <dsp:cNvSpPr/>
      </dsp:nvSpPr>
      <dsp:spPr bwMode="white">
        <a:xfrm>
          <a:off x="1341811" y="1693983"/>
          <a:ext cx="72" cy="3757172"/>
        </a:xfrm>
        <a:prstGeom prst="rect">
          <a:avLst/>
        </a:prstGeom>
      </dsp:spPr>
      <dsp:style>
        <a:lnRef idx="2">
          <a:schemeClr val="dk2">
            <a:alpha val="90000"/>
            <a:tint val="40000"/>
          </a:schemeClr>
        </a:lnRef>
        <a:fillRef idx="1">
          <a:schemeClr val="dk2">
            <a:alpha val="90000"/>
            <a:tint val="40000"/>
          </a:schemeClr>
        </a:fillRef>
        <a:effectRef idx="0">
          <a:scrgbClr r="0" g="0" b="0"/>
        </a:effectRef>
        <a:fontRef idx="minor"/>
      </dsp:style>
      <dsp:txXfrm>
        <a:off x="1341811" y="1693983"/>
        <a:ext cx="72" cy="3757172"/>
      </dsp:txXfrm>
    </dsp:sp>
    <dsp:sp modelId="{A603F482-7262-43BD-9DEF-3A99FA573FD8}">
      <dsp:nvSpPr>
        <dsp:cNvPr id="8" name="Скругленный прямоугольник 7"/>
        <dsp:cNvSpPr/>
      </dsp:nvSpPr>
      <dsp:spPr bwMode="white">
        <a:xfrm>
          <a:off x="134185" y="5640586"/>
          <a:ext cx="2415325" cy="1774800"/>
        </a:xfrm>
        <a:prstGeom prst="roundRect">
          <a:avLst>
            <a:gd name="adj" fmla="val 10000"/>
          </a:avLst>
        </a:prstGeom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42603" tIns="177800" rIns="42603" bIns="177800" anchor="t"/>
        <a:lstStyle>
          <a:lvl1pPr algn="ctr">
            <a:defRPr sz="65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dirty="0">
              <a:solidFill>
                <a:schemeClr val="dk1"/>
              </a:solidFill>
              <a:latin typeface="Aptos" panose="020B0004020202020204" pitchFamily="34" charset="0"/>
            </a:rPr>
            <a:t>реквизиты организации должны полностью соответствовать уставным документам</a:t>
          </a:r>
          <a:endParaRPr>
            <a:solidFill>
              <a:schemeClr val="dk1"/>
            </a:solidFill>
          </a:endParaRPr>
        </a:p>
      </dsp:txBody>
      <dsp:txXfrm>
        <a:off x="134185" y="5640586"/>
        <a:ext cx="2415325" cy="1774800"/>
      </dsp:txXfrm>
    </dsp:sp>
    <dsp:sp modelId="{BB474A36-ECF7-4116-93FA-1799162858B3}">
      <dsp:nvSpPr>
        <dsp:cNvPr id="10" name="Прямоугольник 9"/>
        <dsp:cNvSpPr/>
      </dsp:nvSpPr>
      <dsp:spPr bwMode="white">
        <a:xfrm>
          <a:off x="2683695" y="-1641425"/>
          <a:ext cx="2415325" cy="72"/>
        </a:xfrm>
        <a:prstGeom prst="rect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2683695" y="-1641425"/>
        <a:ext cx="2415325" cy="72"/>
      </dsp:txXfrm>
    </dsp:sp>
    <dsp:sp modelId="{8FD471F5-B48A-4BD2-AF64-01F0D7C98407}">
      <dsp:nvSpPr>
        <dsp:cNvPr id="11" name="Угол 10"/>
        <dsp:cNvSpPr/>
      </dsp:nvSpPr>
      <dsp:spPr bwMode="white">
        <a:xfrm>
          <a:off x="5018509" y="-2553845"/>
          <a:ext cx="123450" cy="1932260"/>
        </a:xfrm>
        <a:prstGeom prst="chevron">
          <a:avLst>
            <a:gd name="adj" fmla="val 90000"/>
          </a:avLst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5018509" y="-2553845"/>
        <a:ext cx="123450" cy="1932260"/>
      </dsp:txXfrm>
    </dsp:sp>
    <dsp:sp modelId="{90616788-7FB0-4CC3-9C32-BBABA6F36086}">
      <dsp:nvSpPr>
        <dsp:cNvPr id="12" name="Овал 11"/>
        <dsp:cNvSpPr/>
      </dsp:nvSpPr>
      <dsp:spPr bwMode="white">
        <a:xfrm>
          <a:off x="762169" y="-4904762"/>
          <a:ext cx="6526745" cy="6526745"/>
        </a:xfrm>
        <a:prstGeom prst="ellipse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253273" tIns="253273" rIns="253273" bIns="253273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>
              <a:latin typeface="Aptos" panose="020B0004020202020204" pitchFamily="34" charset="0"/>
            </a:rPr>
            <a:t>2</a:t>
          </a:r>
        </a:p>
      </dsp:txBody>
      <dsp:txXfrm>
        <a:off x="762169" y="-4904762"/>
        <a:ext cx="6526745" cy="6526745"/>
      </dsp:txXfrm>
    </dsp:sp>
    <dsp:sp modelId="{FA640BDA-F1A3-4618-BAC3-7F4438E3A9A2}">
      <dsp:nvSpPr>
        <dsp:cNvPr id="13" name="Прямоугольник 12"/>
        <dsp:cNvSpPr/>
      </dsp:nvSpPr>
      <dsp:spPr bwMode="white">
        <a:xfrm>
          <a:off x="4025506" y="1693983"/>
          <a:ext cx="72" cy="3757172"/>
        </a:xfrm>
        <a:prstGeom prst="rect">
          <a:avLst/>
        </a:prstGeom>
      </dsp:spPr>
      <dsp:style>
        <a:lnRef idx="2">
          <a:schemeClr val="dk2">
            <a:alpha val="90000"/>
            <a:tint val="40000"/>
          </a:schemeClr>
        </a:lnRef>
        <a:fillRef idx="1">
          <a:schemeClr val="dk2">
            <a:alpha val="90000"/>
            <a:tint val="40000"/>
          </a:schemeClr>
        </a:fillRef>
        <a:effectRef idx="0">
          <a:scrgbClr r="0" g="0" b="0"/>
        </a:effectRef>
        <a:fontRef idx="minor"/>
      </dsp:style>
      <dsp:txXfrm>
        <a:off x="4025506" y="1693983"/>
        <a:ext cx="72" cy="3757172"/>
      </dsp:txXfrm>
    </dsp:sp>
    <dsp:sp modelId="{88CB8C57-A0F6-4327-81F2-B6A67764EFF9}">
      <dsp:nvSpPr>
        <dsp:cNvPr id="14" name="Скругленный прямоугольник 13"/>
        <dsp:cNvSpPr/>
      </dsp:nvSpPr>
      <dsp:spPr bwMode="white">
        <a:xfrm>
          <a:off x="2817879" y="5640586"/>
          <a:ext cx="2415325" cy="1774800"/>
        </a:xfrm>
        <a:prstGeom prst="roundRect">
          <a:avLst>
            <a:gd name="adj" fmla="val 10000"/>
          </a:avLst>
        </a:prstGeom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42603" tIns="177800" rIns="42603" bIns="177800" anchor="t"/>
        <a:lstStyle>
          <a:lvl1pPr algn="ctr">
            <a:defRPr sz="65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dirty="0">
              <a:solidFill>
                <a:schemeClr val="dk1"/>
              </a:solidFill>
              <a:latin typeface="Aptos" panose="020B0004020202020204" pitchFamily="34" charset="0"/>
            </a:rPr>
            <a:t>согласие учредителя обязательно для подачи заявки</a:t>
          </a:r>
          <a:endParaRPr>
            <a:solidFill>
              <a:schemeClr val="dk1"/>
            </a:solidFill>
          </a:endParaRPr>
        </a:p>
      </dsp:txBody>
      <dsp:txXfrm>
        <a:off x="2817879" y="5640586"/>
        <a:ext cx="2415325" cy="1774800"/>
      </dsp:txXfrm>
    </dsp:sp>
    <dsp:sp modelId="{9A00F8F9-56CC-480D-B315-019409CBBF25}">
      <dsp:nvSpPr>
        <dsp:cNvPr id="16" name="Прямоугольник 15"/>
        <dsp:cNvSpPr/>
      </dsp:nvSpPr>
      <dsp:spPr bwMode="white">
        <a:xfrm>
          <a:off x="5367389" y="-1641425"/>
          <a:ext cx="2415325" cy="72"/>
        </a:xfrm>
        <a:prstGeom prst="rect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5367389" y="-1641425"/>
        <a:ext cx="2415325" cy="72"/>
      </dsp:txXfrm>
    </dsp:sp>
    <dsp:sp modelId="{B5618FA2-2FD1-4393-8170-627A30A61498}">
      <dsp:nvSpPr>
        <dsp:cNvPr id="17" name="Угол 16"/>
        <dsp:cNvSpPr/>
      </dsp:nvSpPr>
      <dsp:spPr bwMode="white">
        <a:xfrm>
          <a:off x="7702203" y="-2553845"/>
          <a:ext cx="123450" cy="1932260"/>
        </a:xfrm>
        <a:prstGeom prst="chevron">
          <a:avLst>
            <a:gd name="adj" fmla="val 90000"/>
          </a:avLst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7702203" y="-2553845"/>
        <a:ext cx="123450" cy="1932260"/>
      </dsp:txXfrm>
    </dsp:sp>
    <dsp:sp modelId="{03C83AF5-C5AA-4E47-A8D6-A1C907AAD18D}">
      <dsp:nvSpPr>
        <dsp:cNvPr id="18" name="Овал 17"/>
        <dsp:cNvSpPr/>
      </dsp:nvSpPr>
      <dsp:spPr bwMode="white">
        <a:xfrm>
          <a:off x="3445864" y="-4904762"/>
          <a:ext cx="6526745" cy="6526745"/>
        </a:xfrm>
        <a:prstGeom prst="ellipse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253273" tIns="253273" rIns="253273" bIns="253273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>
              <a:latin typeface="Aptos" panose="020B0004020202020204" pitchFamily="34" charset="0"/>
            </a:rPr>
            <a:t>3</a:t>
          </a:r>
        </a:p>
      </dsp:txBody>
      <dsp:txXfrm>
        <a:off x="3445864" y="-4904762"/>
        <a:ext cx="6526745" cy="6526745"/>
      </dsp:txXfrm>
    </dsp:sp>
    <dsp:sp modelId="{2F9BE09F-E939-4BF4-BA0A-B3DAF0B32E8F}">
      <dsp:nvSpPr>
        <dsp:cNvPr id="19" name="Прямоугольник 18"/>
        <dsp:cNvSpPr/>
      </dsp:nvSpPr>
      <dsp:spPr bwMode="white">
        <a:xfrm>
          <a:off x="6709200" y="1693983"/>
          <a:ext cx="72" cy="3757172"/>
        </a:xfrm>
        <a:prstGeom prst="rect">
          <a:avLst/>
        </a:prstGeom>
      </dsp:spPr>
      <dsp:style>
        <a:lnRef idx="2">
          <a:schemeClr val="dk2">
            <a:alpha val="90000"/>
            <a:tint val="40000"/>
          </a:schemeClr>
        </a:lnRef>
        <a:fillRef idx="1">
          <a:schemeClr val="dk2">
            <a:alpha val="90000"/>
            <a:tint val="40000"/>
          </a:schemeClr>
        </a:fillRef>
        <a:effectRef idx="0">
          <a:scrgbClr r="0" g="0" b="0"/>
        </a:effectRef>
        <a:fontRef idx="minor"/>
      </dsp:style>
      <dsp:txXfrm>
        <a:off x="6709200" y="1693983"/>
        <a:ext cx="72" cy="3757172"/>
      </dsp:txXfrm>
    </dsp:sp>
    <dsp:sp modelId="{98842431-9B64-47F9-B73F-1B98913A7853}">
      <dsp:nvSpPr>
        <dsp:cNvPr id="20" name="Скругленный прямоугольник 19"/>
        <dsp:cNvSpPr/>
      </dsp:nvSpPr>
      <dsp:spPr bwMode="white">
        <a:xfrm>
          <a:off x="5501574" y="5640586"/>
          <a:ext cx="2415325" cy="1774800"/>
        </a:xfrm>
        <a:prstGeom prst="roundRect">
          <a:avLst>
            <a:gd name="adj" fmla="val 10000"/>
          </a:avLst>
        </a:prstGeom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42603" tIns="177800" rIns="42603" bIns="177800" anchor="t"/>
        <a:lstStyle>
          <a:lvl1pPr algn="ctr">
            <a:defRPr sz="65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dirty="0">
              <a:solidFill>
                <a:schemeClr val="dk1"/>
              </a:solidFill>
              <a:latin typeface="Aptos" panose="020B0004020202020204" pitchFamily="34" charset="0"/>
            </a:rPr>
            <a:t>сайт организации должен содержать раздел о проекте</a:t>
          </a:r>
          <a:endParaRPr>
            <a:solidFill>
              <a:schemeClr val="dk1"/>
            </a:solidFill>
          </a:endParaRPr>
        </a:p>
      </dsp:txBody>
      <dsp:txXfrm>
        <a:off x="5501574" y="5640586"/>
        <a:ext cx="2415325" cy="1774800"/>
      </dsp:txXfrm>
    </dsp:sp>
    <dsp:sp modelId="{1AEC918F-3222-4097-87C3-5397DD24D6DC}">
      <dsp:nvSpPr>
        <dsp:cNvPr id="22" name="Прямоугольник 21"/>
        <dsp:cNvSpPr/>
      </dsp:nvSpPr>
      <dsp:spPr bwMode="white">
        <a:xfrm>
          <a:off x="8051084" y="-1641425"/>
          <a:ext cx="1341847" cy="72"/>
        </a:xfrm>
        <a:prstGeom prst="rect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8051084" y="-1641425"/>
        <a:ext cx="1341847" cy="72"/>
      </dsp:txXfrm>
    </dsp:sp>
    <dsp:sp modelId="{7E0CFEE1-9E45-4AA5-BE2F-E0F05FD994F2}">
      <dsp:nvSpPr>
        <dsp:cNvPr id="23" name="Угол 22"/>
        <dsp:cNvSpPr/>
      </dsp:nvSpPr>
      <dsp:spPr bwMode="white">
        <a:xfrm>
          <a:off x="8051084" y="-4325084"/>
          <a:ext cx="0" cy="0"/>
        </a:xfrm>
        <a:prstGeom prst="chevron">
          <a:avLst>
            <a:gd name="adj" fmla="val 90000"/>
          </a:avLst>
        </a:prstGeom>
        <a:solidFill>
          <a:srgbClr val="DBE1E3">
            <a:alpha val="90000"/>
          </a:srgbClr>
        </a:solidFill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8051084" y="-4325084"/>
        <a:ext cx="0" cy="0"/>
      </dsp:txXfrm>
    </dsp:sp>
    <dsp:sp modelId="{EE9BC4BB-8AC6-4540-9806-741DB6142CC3}">
      <dsp:nvSpPr>
        <dsp:cNvPr id="24" name="Овал 23"/>
        <dsp:cNvSpPr/>
      </dsp:nvSpPr>
      <dsp:spPr bwMode="white">
        <a:xfrm>
          <a:off x="6129558" y="-4904762"/>
          <a:ext cx="6526745" cy="6526745"/>
        </a:xfrm>
        <a:prstGeom prst="ellipse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253273" tIns="253273" rIns="253273" bIns="253273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>
              <a:latin typeface="Aptos" panose="020B0004020202020204" pitchFamily="34" charset="0"/>
            </a:rPr>
            <a:t>4</a:t>
          </a:r>
        </a:p>
      </dsp:txBody>
      <dsp:txXfrm>
        <a:off x="6129558" y="-4904762"/>
        <a:ext cx="6526745" cy="6526745"/>
      </dsp:txXfrm>
    </dsp:sp>
    <dsp:sp modelId="{8525A423-BAB2-4C32-AD3D-F470EB84EE7C}">
      <dsp:nvSpPr>
        <dsp:cNvPr id="25" name="Прямоугольник 24"/>
        <dsp:cNvSpPr/>
      </dsp:nvSpPr>
      <dsp:spPr bwMode="white">
        <a:xfrm>
          <a:off x="9392895" y="1693983"/>
          <a:ext cx="72" cy="3757172"/>
        </a:xfrm>
        <a:prstGeom prst="rect">
          <a:avLst/>
        </a:prstGeom>
      </dsp:spPr>
      <dsp:style>
        <a:lnRef idx="2">
          <a:schemeClr val="dk2">
            <a:alpha val="90000"/>
            <a:tint val="40000"/>
          </a:schemeClr>
        </a:lnRef>
        <a:fillRef idx="1">
          <a:schemeClr val="dk2">
            <a:alpha val="90000"/>
            <a:tint val="40000"/>
          </a:schemeClr>
        </a:fillRef>
        <a:effectRef idx="0">
          <a:scrgbClr r="0" g="0" b="0"/>
        </a:effectRef>
        <a:fontRef idx="minor"/>
      </dsp:style>
      <dsp:txXfrm>
        <a:off x="9392895" y="1693983"/>
        <a:ext cx="72" cy="3757172"/>
      </dsp:txXfrm>
    </dsp:sp>
    <dsp:sp modelId="{50B69257-5F7B-4CD0-8BD6-144CD889F1C7}">
      <dsp:nvSpPr>
        <dsp:cNvPr id="26" name="Скругленный прямоугольник 25"/>
        <dsp:cNvSpPr/>
      </dsp:nvSpPr>
      <dsp:spPr bwMode="white">
        <a:xfrm>
          <a:off x="8185268" y="5640586"/>
          <a:ext cx="2415325" cy="1774800"/>
        </a:xfrm>
        <a:prstGeom prst="roundRect">
          <a:avLst>
            <a:gd name="adj" fmla="val 10000"/>
          </a:avLst>
        </a:prstGeom>
        <a:solidFill>
          <a:srgbClr val="DBE1E3">
            <a:alpha val="90000"/>
          </a:srgbClr>
        </a:solidFill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42603" tIns="177800" rIns="42603" bIns="177800" anchor="t"/>
        <a:lstStyle>
          <a:lvl1pPr algn="ctr">
            <a:defRPr sz="65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>
              <a:solidFill>
                <a:schemeClr val="dk1"/>
              </a:solidFill>
              <a:latin typeface="Aptos" panose="020B0004020202020204" pitchFamily="34" charset="0"/>
            </a:rPr>
            <a:t>подписи и печати должны быть оригинальными</a:t>
          </a:r>
          <a:endParaRPr>
            <a:solidFill>
              <a:schemeClr val="dk1"/>
            </a:solidFill>
          </a:endParaRPr>
        </a:p>
      </dsp:txBody>
      <dsp:txXfrm>
        <a:off x="8185268" y="5640586"/>
        <a:ext cx="2415325" cy="1774800"/>
      </dsp:txXfrm>
    </dsp:sp>
    <dsp:sp modelId="{25CA241D-1CC1-4563-8AAC-99BF58E3272E}">
      <dsp:nvSpPr>
        <dsp:cNvPr id="3" name="Прямоугольник 2"/>
        <dsp:cNvSpPr/>
      </dsp:nvSpPr>
      <dsp:spPr bwMode="white">
        <a:xfrm>
          <a:off x="0" y="-5094192"/>
          <a:ext cx="2683695" cy="1566000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06248" tIns="206248" rIns="206248" bIns="206248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/>
      </dsp:txBody>
      <dsp:txXfrm>
        <a:off x="0" y="-5094192"/>
        <a:ext cx="2683695" cy="1566000"/>
      </dsp:txXfrm>
    </dsp:sp>
    <dsp:sp modelId="{7CE88601-EC2E-4EA0-AD82-F4A1488914EA}">
      <dsp:nvSpPr>
        <dsp:cNvPr id="9" name="Прямоугольник 8"/>
        <dsp:cNvSpPr/>
      </dsp:nvSpPr>
      <dsp:spPr bwMode="white">
        <a:xfrm>
          <a:off x="2683695" y="-5094192"/>
          <a:ext cx="2683695" cy="1566000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06248" tIns="206248" rIns="206248" bIns="206248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/>
      </dsp:txBody>
      <dsp:txXfrm>
        <a:off x="2683695" y="-5094192"/>
        <a:ext cx="2683695" cy="1566000"/>
      </dsp:txXfrm>
    </dsp:sp>
    <dsp:sp modelId="{FBACA420-FF94-42CC-BE39-091DBF4F5BD0}">
      <dsp:nvSpPr>
        <dsp:cNvPr id="15" name="Прямоугольник 14"/>
        <dsp:cNvSpPr/>
      </dsp:nvSpPr>
      <dsp:spPr bwMode="white">
        <a:xfrm>
          <a:off x="5367389" y="-5094192"/>
          <a:ext cx="2683695" cy="1566000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06248" tIns="206248" rIns="206248" bIns="206248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/>
      </dsp:txBody>
      <dsp:txXfrm>
        <a:off x="5367389" y="-5094192"/>
        <a:ext cx="2683695" cy="1566000"/>
      </dsp:txXfrm>
    </dsp:sp>
    <dsp:sp modelId="{43ACBBC1-801E-4BE8-B06B-F5E4770DD1C4}">
      <dsp:nvSpPr>
        <dsp:cNvPr id="21" name="Прямоугольник 20"/>
        <dsp:cNvSpPr/>
      </dsp:nvSpPr>
      <dsp:spPr bwMode="white">
        <a:xfrm>
          <a:off x="8051084" y="-5094192"/>
          <a:ext cx="2683695" cy="1566000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06248" tIns="206248" rIns="206248" bIns="206248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/>
      </dsp:txBody>
      <dsp:txXfrm>
        <a:off x="8051084" y="-5094192"/>
        <a:ext cx="2683695" cy="1566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10346772" cy="968983"/>
        <a:chOff x="0" y="0"/>
        <a:chExt cx="10346772" cy="968983"/>
      </a:xfrm>
    </dsp:grpSpPr>
    <dsp:sp modelId="{80D541FD-67AF-4AC9-9F08-DF110D43B4D2}">
      <dsp:nvSpPr>
        <dsp:cNvPr id="4" name="Прямоугольник 3"/>
        <dsp:cNvSpPr/>
      </dsp:nvSpPr>
      <dsp:spPr bwMode="white">
        <a:xfrm>
          <a:off x="2845362" y="-2249630"/>
          <a:ext cx="1810685" cy="72"/>
        </a:xfrm>
        <a:prstGeom prst="rect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2845362" y="-2249630"/>
        <a:ext cx="1810685" cy="72"/>
      </dsp:txXfrm>
    </dsp:sp>
    <dsp:sp modelId="{5E5ADA4C-3F93-4383-8A43-B80CFBCDA485}">
      <dsp:nvSpPr>
        <dsp:cNvPr id="5" name="Угол 4"/>
        <dsp:cNvSpPr/>
      </dsp:nvSpPr>
      <dsp:spPr bwMode="white">
        <a:xfrm>
          <a:off x="4481796" y="0"/>
          <a:ext cx="237976" cy="1862419"/>
        </a:xfrm>
        <a:prstGeom prst="chevron">
          <a:avLst>
            <a:gd name="adj" fmla="val 90000"/>
          </a:avLst>
        </a:prstGeom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Xfrm>
        <a:off x="4481796" y="0"/>
        <a:ext cx="237976" cy="1862419"/>
      </dsp:txXfrm>
    </dsp:sp>
    <dsp:sp modelId="{228449A3-D197-4700-9AA1-4E529CA77DC4}">
      <dsp:nvSpPr>
        <dsp:cNvPr id="6" name="Овал 5"/>
        <dsp:cNvSpPr/>
      </dsp:nvSpPr>
      <dsp:spPr bwMode="white">
        <a:xfrm>
          <a:off x="-558726" y="-5395012"/>
          <a:ext cx="6290837" cy="6290837"/>
        </a:xfrm>
        <a:prstGeom prst="ellipse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244119" tIns="244119" rIns="244119" bIns="2441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/>
            <a:t>1</a:t>
          </a:r>
        </a:p>
      </dsp:txBody>
      <dsp:txXfrm>
        <a:off x="-558726" y="-5395012"/>
        <a:ext cx="6290837" cy="6290837"/>
      </dsp:txXfrm>
    </dsp:sp>
    <dsp:sp modelId="{592567CC-AD52-4082-9CF7-45076BDDDCB9}">
      <dsp:nvSpPr>
        <dsp:cNvPr id="7" name="Прямоугольник 6"/>
        <dsp:cNvSpPr/>
      </dsp:nvSpPr>
      <dsp:spPr bwMode="white">
        <a:xfrm>
          <a:off x="2586657" y="967825"/>
          <a:ext cx="72" cy="3621370"/>
        </a:xfrm>
        <a:prstGeom prst="rect">
          <a:avLst/>
        </a:prstGeom>
      </dsp:spPr>
      <dsp:style>
        <a:lnRef idx="2">
          <a:schemeClr val="dk2">
            <a:alpha val="90000"/>
            <a:tint val="40000"/>
          </a:schemeClr>
        </a:lnRef>
        <a:fillRef idx="1">
          <a:schemeClr val="dk2">
            <a:alpha val="90000"/>
            <a:tint val="40000"/>
          </a:schemeClr>
        </a:fillRef>
        <a:effectRef idx="0">
          <a:scrgbClr r="0" g="0" b="0"/>
        </a:effectRef>
        <a:fontRef idx="minor"/>
      </dsp:style>
      <dsp:txXfrm>
        <a:off x="2586657" y="967825"/>
        <a:ext cx="72" cy="3621370"/>
      </dsp:txXfrm>
    </dsp:sp>
    <dsp:sp modelId="{8B25DAA4-134D-492C-9E17-022165296192}">
      <dsp:nvSpPr>
        <dsp:cNvPr id="8" name="Скругленный прямоугольник 7"/>
        <dsp:cNvSpPr/>
      </dsp:nvSpPr>
      <dsp:spPr bwMode="white">
        <a:xfrm>
          <a:off x="239626" y="-805817"/>
          <a:ext cx="4656047" cy="1774800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lIns="82127" tIns="165100" rIns="82127" bIns="165100" anchor="t"/>
        <a:lstStyle>
          <a:lvl1pPr algn="ctr">
            <a:defRPr sz="29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i="1" dirty="0">
              <a:solidFill>
                <a:schemeClr val="dk1"/>
              </a:solidFill>
            </a:rPr>
            <a:t>декларативность вместо конкретики в описании инновационности</a:t>
          </a:r>
          <a:endParaRPr lang="ru-RU" dirty="0">
            <a:solidFill>
              <a:schemeClr val="dk1"/>
            </a:solidFill>
          </a:endParaRPr>
        </a:p>
      </dsp:txBody>
      <dsp:txXfrm>
        <a:off x="239626" y="-805817"/>
        <a:ext cx="4656047" cy="1774800"/>
      </dsp:txXfrm>
    </dsp:sp>
    <dsp:sp modelId="{9C2E7848-8001-4761-B14B-6754A2960A25}">
      <dsp:nvSpPr>
        <dsp:cNvPr id="10" name="Прямоугольник 9"/>
        <dsp:cNvSpPr/>
      </dsp:nvSpPr>
      <dsp:spPr bwMode="white">
        <a:xfrm>
          <a:off x="5173386" y="-2249630"/>
          <a:ext cx="2586693" cy="72"/>
        </a:xfrm>
        <a:prstGeom prst="rect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5173386" y="-2249630"/>
        <a:ext cx="2586693" cy="72"/>
      </dsp:txXfrm>
    </dsp:sp>
    <dsp:sp modelId="{860829E2-1891-499F-B05D-B914A107E2AD}">
      <dsp:nvSpPr>
        <dsp:cNvPr id="11" name="Угол 10"/>
        <dsp:cNvSpPr/>
      </dsp:nvSpPr>
      <dsp:spPr bwMode="white">
        <a:xfrm>
          <a:off x="5173386" y="-4836287"/>
          <a:ext cx="0" cy="0"/>
        </a:xfrm>
        <a:prstGeom prst="chevron">
          <a:avLst>
            <a:gd name="adj" fmla="val 90000"/>
          </a:avLst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Xfrm>
        <a:off x="5173386" y="-4836287"/>
        <a:ext cx="0" cy="0"/>
      </dsp:txXfrm>
    </dsp:sp>
    <dsp:sp modelId="{BA037820-2B18-4873-AB03-4F49B04C5E4E}">
      <dsp:nvSpPr>
        <dsp:cNvPr id="12" name="Овал 11"/>
        <dsp:cNvSpPr/>
      </dsp:nvSpPr>
      <dsp:spPr bwMode="white">
        <a:xfrm>
          <a:off x="4614660" y="-5395012"/>
          <a:ext cx="6290837" cy="6290837"/>
        </a:xfrm>
        <a:prstGeom prst="ellipse">
          <a:avLst/>
        </a:prstGeom>
      </dsp:spPr>
      <dsp:style>
        <a:lnRef idx="2">
          <a:schemeClr val="dk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244119" tIns="244119" rIns="244119" bIns="2441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/>
            <a:t>2</a:t>
          </a:r>
        </a:p>
      </dsp:txBody>
      <dsp:txXfrm>
        <a:off x="4614660" y="-5395012"/>
        <a:ext cx="6290837" cy="6290837"/>
      </dsp:txXfrm>
    </dsp:sp>
    <dsp:sp modelId="{DABAB94A-23D6-46BF-A6A7-7F2F44FFD9CA}">
      <dsp:nvSpPr>
        <dsp:cNvPr id="13" name="Прямоугольник 12"/>
        <dsp:cNvSpPr/>
      </dsp:nvSpPr>
      <dsp:spPr bwMode="white">
        <a:xfrm>
          <a:off x="7760043" y="967825"/>
          <a:ext cx="72" cy="3621370"/>
        </a:xfrm>
        <a:prstGeom prst="rect">
          <a:avLst/>
        </a:prstGeom>
      </dsp:spPr>
      <dsp:style>
        <a:lnRef idx="2">
          <a:schemeClr val="dk2">
            <a:alpha val="90000"/>
            <a:tint val="40000"/>
          </a:schemeClr>
        </a:lnRef>
        <a:fillRef idx="1">
          <a:schemeClr val="dk2">
            <a:alpha val="90000"/>
            <a:tint val="40000"/>
          </a:schemeClr>
        </a:fillRef>
        <a:effectRef idx="0">
          <a:scrgbClr r="0" g="0" b="0"/>
        </a:effectRef>
        <a:fontRef idx="minor"/>
      </dsp:style>
      <dsp:txXfrm>
        <a:off x="7760043" y="967825"/>
        <a:ext cx="72" cy="3621370"/>
      </dsp:txXfrm>
    </dsp:sp>
    <dsp:sp modelId="{AA7FB3B2-3DF2-4627-9126-86543878E210}">
      <dsp:nvSpPr>
        <dsp:cNvPr id="14" name="Скругленный прямоугольник 13"/>
        <dsp:cNvSpPr/>
      </dsp:nvSpPr>
      <dsp:spPr bwMode="white">
        <a:xfrm>
          <a:off x="5432055" y="4770477"/>
          <a:ext cx="4656047" cy="1774800"/>
        </a:xfrm>
        <a:prstGeom prst="roundRect">
          <a:avLst>
            <a:gd name="adj" fmla="val 10000"/>
          </a:avLst>
        </a:prstGeom>
      </dsp:spPr>
      <dsp:style>
        <a:lnRef idx="2">
          <a:schemeClr val="dk2"/>
        </a:lnRef>
        <a:fillRef idx="1">
          <a:schemeClr val="lt2">
            <a:alpha val="90000"/>
          </a:schemeClr>
        </a:fillRef>
        <a:effectRef idx="0">
          <a:scrgbClr r="0" g="0" b="0"/>
        </a:effectRef>
        <a:fontRef idx="minor"/>
      </dsp:style>
      <dsp:txBody>
        <a:bodyPr lIns="82127" tIns="165100" rIns="82127" bIns="165100" anchor="t"/>
        <a:lstStyle>
          <a:lvl1pPr algn="ctr">
            <a:defRPr sz="29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i="1" dirty="0">
              <a:solidFill>
                <a:schemeClr val="dk1"/>
              </a:solidFill>
            </a:rPr>
            <a:t>нечеткая корреляция с национальными целями развития</a:t>
          </a:r>
          <a:endParaRPr lang="ru-RU" dirty="0">
            <a:solidFill>
              <a:schemeClr val="dk1"/>
            </a:solidFill>
          </a:endParaRPr>
        </a:p>
      </dsp:txBody>
      <dsp:txXfrm>
        <a:off x="5432055" y="4770477"/>
        <a:ext cx="4656047" cy="1774800"/>
      </dsp:txXfrm>
    </dsp:sp>
    <dsp:sp modelId="{317B9614-C304-4C57-82F1-5DB323BF72AC}">
      <dsp:nvSpPr>
        <dsp:cNvPr id="3" name="Прямоугольник 2"/>
        <dsp:cNvSpPr/>
      </dsp:nvSpPr>
      <dsp:spPr bwMode="white">
        <a:xfrm>
          <a:off x="0" y="-5576295"/>
          <a:ext cx="5173386" cy="1566000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06248" tIns="206248" rIns="206248" bIns="206248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/>
      </dsp:txBody>
      <dsp:txXfrm>
        <a:off x="0" y="-5576295"/>
        <a:ext cx="5173386" cy="1566000"/>
      </dsp:txXfrm>
    </dsp:sp>
    <dsp:sp modelId="{09EEB837-B26D-4A9C-9F98-83D8D5426716}">
      <dsp:nvSpPr>
        <dsp:cNvPr id="9" name="Прямоугольник 8"/>
        <dsp:cNvSpPr/>
      </dsp:nvSpPr>
      <dsp:spPr bwMode="white">
        <a:xfrm>
          <a:off x="5173386" y="-5576295"/>
          <a:ext cx="5173386" cy="1566000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06248" tIns="206248" rIns="206248" bIns="206248" anchor="ctr"/>
        <a:lstStyle>
          <a:lvl1pPr algn="ctr">
            <a:defRPr sz="2900"/>
          </a:lvl1pPr>
          <a:lvl2pPr marL="228600" indent="-228600" algn="ctr">
            <a:defRPr sz="2300"/>
          </a:lvl2pPr>
          <a:lvl3pPr marL="457200" indent="-228600" algn="ctr">
            <a:defRPr sz="2300"/>
          </a:lvl3pPr>
          <a:lvl4pPr marL="685800" indent="-228600" algn="ctr">
            <a:defRPr sz="2300"/>
          </a:lvl4pPr>
          <a:lvl5pPr marL="914400" indent="-228600" algn="ctr">
            <a:defRPr sz="2300"/>
          </a:lvl5pPr>
          <a:lvl6pPr marL="1143000" indent="-228600" algn="ctr">
            <a:defRPr sz="2300"/>
          </a:lvl6pPr>
          <a:lvl7pPr marL="1371600" indent="-228600" algn="ctr">
            <a:defRPr sz="2300"/>
          </a:lvl7pPr>
          <a:lvl8pPr marL="1600200" indent="-228600" algn="ctr">
            <a:defRPr sz="2300"/>
          </a:lvl8pPr>
          <a:lvl9pPr marL="1828800" indent="-228600" algn="ctr">
            <a:defRPr sz="2300"/>
          </a:lvl9pPr>
        </a:lstStyle>
        <a:p/>
      </dsp:txBody>
      <dsp:txXfrm>
        <a:off x="5173386" y="-5576295"/>
        <a:ext cx="5173386" cy="1566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10563225" cy="1578704"/>
        <a:chOff x="0" y="0"/>
        <a:chExt cx="10563225" cy="1578704"/>
      </a:xfrm>
    </dsp:grpSpPr>
    <dsp:sp modelId="{B0F43F99-74CA-462D-8C74-88953F2B9DDF}">
      <dsp:nvSpPr>
        <dsp:cNvPr id="4" name="Пятиугольник 3"/>
        <dsp:cNvSpPr/>
      </dsp:nvSpPr>
      <dsp:spPr bwMode="white">
        <a:xfrm rot="10800000">
          <a:off x="2164016" y="0"/>
          <a:ext cx="7024545" cy="1578704"/>
        </a:xfrm>
        <a:prstGeom prst="homePlate">
          <a:avLst/>
        </a:prstGeom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696164" tIns="64769" rIns="120904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>
              <a:solidFill>
                <a:schemeClr val="dk1"/>
              </a:solidFill>
              <a:latin typeface="Aptos" panose="020B0004020202020204" pitchFamily="34" charset="0"/>
            </a:rPr>
            <a:t>Для обоснованности инновации необходим </a:t>
          </a:r>
          <a:r>
            <a:rPr lang="ru-RU" b="1" dirty="0">
              <a:solidFill>
                <a:srgbClr val="C00000"/>
              </a:solidFill>
              <a:latin typeface="Aptos" panose="020B0004020202020204" pitchFamily="34" charset="0"/>
            </a:rPr>
            <a:t>анализ психолого-педагогических оснований инновации</a:t>
          </a:r>
          <a:r>
            <a:rPr lang="ru-RU" b="1" dirty="0">
              <a:solidFill>
                <a:schemeClr val="dk1"/>
              </a:solidFill>
              <a:latin typeface="Aptos" panose="020B0004020202020204" pitchFamily="34" charset="0"/>
            </a:rPr>
            <a:t>, которые даются на основе анализа научной литературы и исторического экскурса развития образовательных практик в смежных направлениях </a:t>
          </a:r>
          <a:endParaRPr>
            <a:solidFill>
              <a:schemeClr val="dk1"/>
            </a:solidFill>
          </a:endParaRPr>
        </a:p>
      </dsp:txBody>
      <dsp:txXfrm rot="10800000">
        <a:off x="2164016" y="0"/>
        <a:ext cx="7024545" cy="1578704"/>
      </dsp:txXfrm>
    </dsp:sp>
    <dsp:sp modelId="{56EDB90A-0709-4D5A-A203-2D00E8EA2932}">
      <dsp:nvSpPr>
        <dsp:cNvPr id="3" name="Овал 2"/>
        <dsp:cNvSpPr/>
      </dsp:nvSpPr>
      <dsp:spPr bwMode="white">
        <a:xfrm>
          <a:off x="1374664" y="0"/>
          <a:ext cx="1578704" cy="1578704"/>
        </a:xfrm>
        <a:prstGeom prst="ellipse">
          <a:avLst/>
        </a:prstGeom>
        <a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sp:spPr>
      <dsp:style>
        <a:lnRef idx="2">
          <a:schemeClr val="dk1">
            <a:shade val="80000"/>
          </a:schemeClr>
        </a:lnRef>
        <a:fillRef idx="1">
          <a:schemeClr val="dk1">
            <a:tint val="40000"/>
          </a:schemeClr>
        </a:fillRef>
        <a:effectRef idx="0">
          <a:scrgbClr r="0" g="0" b="0"/>
        </a:effectRef>
        <a:fontRef idx="minor"/>
      </dsp:style>
      <dsp:txXfrm>
        <a:off x="1374664" y="0"/>
        <a:ext cx="1578704" cy="15787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E2955-2249-44AB-99A3-EE176F4BA544}">
      <dsp:nvSpPr>
        <dsp:cNvPr id="0" name=""/>
        <dsp:cNvSpPr/>
      </dsp:nvSpPr>
      <dsp:spPr>
        <a:xfrm>
          <a:off x="2899647" y="474708"/>
          <a:ext cx="1845230" cy="7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AB948-BB18-42F7-A581-50A954F1E145}">
      <dsp:nvSpPr>
        <dsp:cNvPr id="0" name=""/>
        <dsp:cNvSpPr/>
      </dsp:nvSpPr>
      <dsp:spPr>
        <a:xfrm>
          <a:off x="4586715" y="341850"/>
          <a:ext cx="242516" cy="278890"/>
        </a:xfrm>
        <a:prstGeom prst="chevron">
          <a:avLst>
            <a:gd name="adj" fmla="val 9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694" tIns="165100" rIns="83694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Aptos" panose="020B0004020202020204" pitchFamily="34" charset="0"/>
            </a:rPr>
            <a:t>отсутствие ссылок на научную базу и подтверждающие материалы</a:t>
          </a:r>
        </a:p>
      </dsp:txBody>
      <dsp:txXfrm>
        <a:off x="287467" y="1587314"/>
        <a:ext cx="4697152" cy="767018"/>
      </dsp:txXfrm>
    </dsp:sp>
    <dsp:sp modelId="{5F893271-3C34-49CA-BEA5-320E3B4E6815}">
      <dsp:nvSpPr>
        <dsp:cNvPr id="0" name=""/>
        <dsp:cNvSpPr/>
      </dsp:nvSpPr>
      <dsp:spPr>
        <a:xfrm>
          <a:off x="2164821" y="3522"/>
          <a:ext cx="942443" cy="9424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72" tIns="36572" rIns="36572" bIns="3657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>
              <a:latin typeface="Aptos" panose="020B0004020202020204" pitchFamily="34" charset="0"/>
            </a:rPr>
            <a:t>1</a:t>
          </a:r>
        </a:p>
      </dsp:txBody>
      <dsp:txXfrm>
        <a:off x="2302839" y="141540"/>
        <a:ext cx="666407" cy="666407"/>
      </dsp:txXfrm>
    </dsp:sp>
    <dsp:sp modelId="{992CCBA2-5589-487D-9BCB-89EBC64FB787}">
      <dsp:nvSpPr>
        <dsp:cNvPr id="0" name=""/>
        <dsp:cNvSpPr/>
      </dsp:nvSpPr>
      <dsp:spPr>
        <a:xfrm>
          <a:off x="2636007" y="1017641"/>
          <a:ext cx="72" cy="542287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9A402-2748-40C7-ACCF-87C23892AD94}">
      <dsp:nvSpPr>
        <dsp:cNvPr id="0" name=""/>
        <dsp:cNvSpPr/>
      </dsp:nvSpPr>
      <dsp:spPr>
        <a:xfrm>
          <a:off x="263604" y="1563451"/>
          <a:ext cx="4744878" cy="81474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694" tIns="165100" rIns="83694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Aptos" panose="020B0004020202020204" pitchFamily="34" charset="0"/>
            </a:rPr>
            <a:t>отсутствие ссылок на научную базу и подтверждающие материалы</a:t>
          </a:r>
        </a:p>
      </dsp:txBody>
      <dsp:txXfrm>
        <a:off x="287467" y="1587314"/>
        <a:ext cx="4697152" cy="767018"/>
      </dsp:txXfrm>
    </dsp:sp>
    <dsp:sp modelId="{3ABDCC3F-E58F-4051-AFE0-73761B920EF0}">
      <dsp:nvSpPr>
        <dsp:cNvPr id="0" name=""/>
        <dsp:cNvSpPr/>
      </dsp:nvSpPr>
      <dsp:spPr>
        <a:xfrm>
          <a:off x="5272087" y="472085"/>
          <a:ext cx="2636043" cy="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B71758-B5E6-492D-BE11-2F5A9EE3BC8D}">
      <dsp:nvSpPr>
        <dsp:cNvPr id="0" name=""/>
        <dsp:cNvSpPr/>
      </dsp:nvSpPr>
      <dsp:spPr>
        <a:xfrm>
          <a:off x="7436908" y="900"/>
          <a:ext cx="942443" cy="9424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72" tIns="36572" rIns="36572" bIns="3657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>
              <a:latin typeface="Aptos" panose="020B0004020202020204" pitchFamily="34" charset="0"/>
            </a:rPr>
            <a:t>2</a:t>
          </a:r>
        </a:p>
      </dsp:txBody>
      <dsp:txXfrm>
        <a:off x="7574926" y="138918"/>
        <a:ext cx="666407" cy="666407"/>
      </dsp:txXfrm>
    </dsp:sp>
    <dsp:sp modelId="{892519D4-2B7C-4DC5-B610-1715E9D393FB}">
      <dsp:nvSpPr>
        <dsp:cNvPr id="0" name=""/>
        <dsp:cNvSpPr/>
      </dsp:nvSpPr>
      <dsp:spPr>
        <a:xfrm>
          <a:off x="7908094" y="1015343"/>
          <a:ext cx="72" cy="54720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6383DD-40C3-4613-9400-0A1140BE618C}">
      <dsp:nvSpPr>
        <dsp:cNvPr id="0" name=""/>
        <dsp:cNvSpPr/>
      </dsp:nvSpPr>
      <dsp:spPr>
        <a:xfrm>
          <a:off x="5535691" y="1563451"/>
          <a:ext cx="4744878" cy="81474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694" tIns="165100" rIns="83694" bIns="16510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Aptos" panose="020B0004020202020204" pitchFamily="34" charset="0"/>
            </a:rPr>
            <a:t>шаблонное описание рисков без конкретных мер по их устранению</a:t>
          </a:r>
        </a:p>
      </dsp:txBody>
      <dsp:txXfrm>
        <a:off x="5559554" y="1587314"/>
        <a:ext cx="4697152" cy="767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24/layout/NumberedLinearArrowProcess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cxnId="4" type="sibTrans">
          <dgm:prSet phldrT="1"/>
          <dgm:t>
            <a:bodyPr/>
            <a:lstStyle/>
            <a:p>
              <a:r>
                <a:rPr/>
                <a:t>1</a:t>
              </a:r>
            </a:p>
          </dgm:t>
        </dgm:pt>
        <dgm:pt modelId="201" cxnId="5" type="sibTrans">
          <dgm:prSet phldrT="2"/>
          <dgm:t>
            <a:bodyPr/>
            <a:lstStyle/>
            <a:p>
              <a:r>
                <a:rPr/>
                <a:t>2</a:t>
              </a:r>
            </a:p>
          </dgm:t>
        </dgm:pt>
        <dgm:pt modelId="301" cxnId="6" type="sibTrans">
          <dgm:prSet phldrT="3"/>
          <dgm:t>
            <a:bodyPr/>
            <a:lstStyle/>
            <a:p>
              <a:r>
                <a:rPr/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type="chevron" r:blip="" rot="180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parTxRTLAlign" val="l"/>
                <dgm:param type="txAnchorHorzCh" val="ctr"/>
                <dgm:param type="txAnchorVert" val="mid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 axis="self" ptType="node"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linDir" val="fromT"/>
              <dgm:param type="chAlign" val="l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24/layout/NumberedLinearArrowProcess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cxnId="4" type="sibTrans">
          <dgm:prSet phldrT="1"/>
          <dgm:t>
            <a:bodyPr/>
            <a:lstStyle/>
            <a:p>
              <a:r>
                <a:rPr/>
                <a:t>1</a:t>
              </a:r>
            </a:p>
          </dgm:t>
        </dgm:pt>
        <dgm:pt modelId="201" cxnId="5" type="sibTrans">
          <dgm:prSet phldrT="2"/>
          <dgm:t>
            <a:bodyPr/>
            <a:lstStyle/>
            <a:p>
              <a:r>
                <a:rPr/>
                <a:t>2</a:t>
              </a:r>
            </a:p>
          </dgm:t>
        </dgm:pt>
        <dgm:pt modelId="301" cxnId="6" type="sibTrans">
          <dgm:prSet phldrT="3"/>
          <dgm:t>
            <a:bodyPr/>
            <a:lstStyle/>
            <a:p>
              <a:r>
                <a:rPr/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type="chevron" r:blip="" rot="180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parTxRTLAlign" val="l"/>
                <dgm:param type="txAnchorHorzCh" val="ctr"/>
                <dgm:param type="txAnchorVert" val="mid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 axis="self" ptType="node"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24/layout/NumberedLinearArrowProcess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cxnId="4" type="sibTrans">
          <dgm:prSet phldrT="1"/>
          <dgm:t>
            <a:bodyPr/>
            <a:lstStyle/>
            <a:p>
              <a:r>
                <a:rPr/>
                <a:t>1</a:t>
              </a:r>
            </a:p>
          </dgm:t>
        </dgm:pt>
        <dgm:pt modelId="201" cxnId="5" type="sibTrans">
          <dgm:prSet phldrT="2"/>
          <dgm:t>
            <a:bodyPr/>
            <a:lstStyle/>
            <a:p>
              <a:r>
                <a:rPr/>
                <a:t>2</a:t>
              </a:r>
            </a:p>
          </dgm:t>
        </dgm:pt>
        <dgm:pt modelId="301" cxnId="6" type="sibTrans">
          <dgm:prSet phldrT="3"/>
          <dgm:t>
            <a:bodyPr/>
            <a:lstStyle/>
            <a:p>
              <a:r>
                <a:rPr/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type="chevron" r:blip="" rot="180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parTxRTLAlign" val="l"/>
                <dgm:param type="txAnchorHorzCh" val="ctr"/>
                <dgm:param type="txAnchorVert" val="mid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 axis="self" ptType="node"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24/layout/NumberedLinearArrowProcess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cxnId="4" type="sibTrans">
          <dgm:prSet phldrT="1"/>
          <dgm:t>
            <a:bodyPr/>
            <a:lstStyle/>
            <a:p>
              <a:r>
                <a:rPr/>
                <a:t>1</a:t>
              </a:r>
            </a:p>
          </dgm:t>
        </dgm:pt>
        <dgm:pt modelId="201" cxnId="5" type="sibTrans">
          <dgm:prSet phldrT="2"/>
          <dgm:t>
            <a:bodyPr/>
            <a:lstStyle/>
            <a:p>
              <a:r>
                <a:rPr/>
                <a:t>2</a:t>
              </a:r>
            </a:p>
          </dgm:t>
        </dgm:pt>
        <dgm:pt modelId="301" cxnId="6" type="sibTrans">
          <dgm:prSet phldrT="3"/>
          <dgm:t>
            <a:bodyPr/>
            <a:lstStyle/>
            <a:p>
              <a:r>
                <a:rPr/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type="chevron" r:blip="" rot="180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parTxRTLAlign" val="l"/>
                <dgm:param type="txAnchorHorzCh" val="ctr"/>
                <dgm:param type="txAnchorVert" val="mid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 axis="self" ptType="node"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506" cy="339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687" y="0"/>
            <a:ext cx="4309506" cy="339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83B94-43C7-4432-A4D4-3ED2C6060E82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21754"/>
            <a:ext cx="4309506" cy="3394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687" y="6421754"/>
            <a:ext cx="4309506" cy="3394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425E4-6F59-4540-BBE9-F3C8A5A8D4D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793" y="0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745A1-9F7A-4BD7-8B1D-4DCCBBC15C2E}" type="datetimeFigureOut">
              <a:rPr lang="ru-RU" smtClean="0"/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46138"/>
            <a:ext cx="4052887" cy="2279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3" y="3253810"/>
            <a:ext cx="7954010" cy="26622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6421932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793" y="6421932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F1541-4E9B-4133-99B4-F9BF4E65AEF4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06413"/>
            <a:ext cx="4510087" cy="2536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994253" y="3211553"/>
            <a:ext cx="7954010" cy="30425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F1541-4E9B-4133-99B4-F9BF4E65AEF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14DA-54B5-4327-BFE7-3F72AF9F3423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E0A5-1ED6-4115-87DD-317EB3D7FD21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86CD-5BE7-44B2-9AFA-1906212C96B2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5534-EFE9-45F1-BBA7-AD8DD05FF639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86A5-C2E6-49BB-A350-1F7B8759D238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8AD4-FC17-4F15-9475-6443B1236E31}" type="datetime1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50E6-D06C-4472-B696-D356CA1FFF15}" type="datetime1">
              <a:rPr lang="ru-RU" smtClean="0"/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F0BE-CC07-4A32-B97E-6BA8A6E44BC2}" type="datetime1">
              <a:rPr lang="ru-RU" smtClean="0"/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5451-8D10-4CC5-AF27-8FD17002B035}" type="datetime1">
              <a:rPr lang="ru-RU" smtClean="0"/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0FF46-F3FA-42FF-A35F-5E4F9A89D17A}" type="datetime1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7F5AF-AADE-441E-A912-20554528605B}" type="datetime1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85B0-B30C-499A-9853-8A01EC126056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3284-7258-4E9D-A80A-13B3D1089256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2.xml"/><Relationship Id="rId8" Type="http://schemas.openxmlformats.org/officeDocument/2006/relationships/diagramLayout" Target="../diagrams/layout2.xml"/><Relationship Id="rId7" Type="http://schemas.openxmlformats.org/officeDocument/2006/relationships/diagramData" Target="../diagrams/data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9" Type="http://schemas.openxmlformats.org/officeDocument/2006/relationships/slideLayout" Target="../slideLayouts/slideLayout7.xml"/><Relationship Id="rId28" Type="http://schemas.openxmlformats.org/officeDocument/2006/relationships/image" Target="../media/image7.svg"/><Relationship Id="rId27" Type="http://schemas.openxmlformats.org/officeDocument/2006/relationships/image" Target="../media/image6.png"/><Relationship Id="rId26" Type="http://schemas.microsoft.com/office/2007/relationships/diagramDrawing" Target="../diagrams/drawing5.xml"/><Relationship Id="rId25" Type="http://schemas.openxmlformats.org/officeDocument/2006/relationships/diagramColors" Target="../diagrams/colors5.xml"/><Relationship Id="rId24" Type="http://schemas.openxmlformats.org/officeDocument/2006/relationships/diagramQuickStyle" Target="../diagrams/quickStyle5.xml"/><Relationship Id="rId23" Type="http://schemas.openxmlformats.org/officeDocument/2006/relationships/diagramLayout" Target="../diagrams/layout5.xml"/><Relationship Id="rId22" Type="http://schemas.openxmlformats.org/officeDocument/2006/relationships/diagramData" Target="../diagrams/data5.xml"/><Relationship Id="rId21" Type="http://schemas.microsoft.com/office/2007/relationships/diagramDrawing" Target="../diagrams/drawing4.xml"/><Relationship Id="rId20" Type="http://schemas.openxmlformats.org/officeDocument/2006/relationships/diagramColors" Target="../diagrams/colors4.xml"/><Relationship Id="rId2" Type="http://schemas.openxmlformats.org/officeDocument/2006/relationships/diagramData" Target="../diagrams/data1.xml"/><Relationship Id="rId19" Type="http://schemas.openxmlformats.org/officeDocument/2006/relationships/diagramQuickStyle" Target="../diagrams/quickStyle4.xml"/><Relationship Id="rId18" Type="http://schemas.openxmlformats.org/officeDocument/2006/relationships/diagramLayout" Target="../diagrams/layout4.xml"/><Relationship Id="rId17" Type="http://schemas.openxmlformats.org/officeDocument/2006/relationships/diagramData" Target="../diagrams/data4.xml"/><Relationship Id="rId16" Type="http://schemas.microsoft.com/office/2007/relationships/diagramDrawing" Target="../diagrams/drawing3.xml"/><Relationship Id="rId15" Type="http://schemas.openxmlformats.org/officeDocument/2006/relationships/diagramColors" Target="../diagrams/colors3.xml"/><Relationship Id="rId14" Type="http://schemas.openxmlformats.org/officeDocument/2006/relationships/diagramQuickStyle" Target="../diagrams/quickStyle3.xml"/><Relationship Id="rId13" Type="http://schemas.openxmlformats.org/officeDocument/2006/relationships/diagramLayout" Target="../diagrams/layout3.xml"/><Relationship Id="rId12" Type="http://schemas.openxmlformats.org/officeDocument/2006/relationships/diagramData" Target="../diagrams/data3.xml"/><Relationship Id="rId11" Type="http://schemas.microsoft.com/office/2007/relationships/diagramDrawing" Target="../diagrams/drawing2.xml"/><Relationship Id="rId10" Type="http://schemas.openxmlformats.org/officeDocument/2006/relationships/diagramColors" Target="../diagrams/colors2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svg"/><Relationship Id="rId8" Type="http://schemas.openxmlformats.org/officeDocument/2006/relationships/image" Target="../media/image6.png"/><Relationship Id="rId7" Type="http://schemas.microsoft.com/office/2007/relationships/diagramDrawing" Target="../diagrams/drawing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3" Type="http://schemas.openxmlformats.org/officeDocument/2006/relationships/diagramData" Target="../diagrams/data6.xml"/><Relationship Id="rId2" Type="http://schemas.openxmlformats.org/officeDocument/2006/relationships/image" Target="../media/image9.sv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microsoft.com/office/2007/relationships/diagramDrawing" Target="../diagrams/drawing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3" Type="http://schemas.openxmlformats.org/officeDocument/2006/relationships/diagramData" Target="../diagrams/data7.xml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8.xml"/><Relationship Id="rId4" Type="http://schemas.openxmlformats.org/officeDocument/2006/relationships/diagramColors" Target="../diagrams/colors8.xml"/><Relationship Id="rId3" Type="http://schemas.openxmlformats.org/officeDocument/2006/relationships/diagramQuickStyle" Target="../diagrams/quickStyle8.xml"/><Relationship Id="rId2" Type="http://schemas.openxmlformats.org/officeDocument/2006/relationships/diagramLayout" Target="../diagrams/layout8.xml"/><Relationship Id="rId1" Type="http://schemas.openxmlformats.org/officeDocument/2006/relationships/diagramData" Target="../diagrams/data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diagramDrawing" Target="../diagrams/drawing9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3" Type="http://schemas.openxmlformats.org/officeDocument/2006/relationships/diagramData" Target="../diagrams/data9.xml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microsoft.com/office/2007/relationships/diagramDrawing" Target="../diagrams/drawing10.xml"/><Relationship Id="rId4" Type="http://schemas.openxmlformats.org/officeDocument/2006/relationships/diagramColors" Target="../diagrams/colors10.xml"/><Relationship Id="rId3" Type="http://schemas.openxmlformats.org/officeDocument/2006/relationships/diagramQuickStyle" Target="../diagrams/quickStyle10.xml"/><Relationship Id="rId2" Type="http://schemas.openxmlformats.org/officeDocument/2006/relationships/diagramLayout" Target="../diagrams/layout10.xml"/><Relationship Id="rId1" Type="http://schemas.openxmlformats.org/officeDocument/2006/relationships/diagramData" Target="../diagrams/data1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12.xml"/><Relationship Id="rId8" Type="http://schemas.openxmlformats.org/officeDocument/2006/relationships/diagramQuickStyle" Target="../diagrams/quickStyle12.xml"/><Relationship Id="rId7" Type="http://schemas.openxmlformats.org/officeDocument/2006/relationships/diagramLayout" Target="../diagrams/layout12.xml"/><Relationship Id="rId6" Type="http://schemas.openxmlformats.org/officeDocument/2006/relationships/diagramData" Target="../diagrams/data12.xml"/><Relationship Id="rId5" Type="http://schemas.microsoft.com/office/2007/relationships/diagramDrawing" Target="../diagrams/drawing11.xml"/><Relationship Id="rId4" Type="http://schemas.openxmlformats.org/officeDocument/2006/relationships/diagramColors" Target="../diagrams/colors11.xml"/><Relationship Id="rId3" Type="http://schemas.openxmlformats.org/officeDocument/2006/relationships/diagramQuickStyle" Target="../diagrams/quickStyle11.xml"/><Relationship Id="rId2" Type="http://schemas.openxmlformats.org/officeDocument/2006/relationships/diagramLayout" Target="../diagrams/layout11.xml"/><Relationship Id="rId18" Type="http://schemas.openxmlformats.org/officeDocument/2006/relationships/slideLayout" Target="../slideLayouts/slideLayout7.xml"/><Relationship Id="rId17" Type="http://schemas.openxmlformats.org/officeDocument/2006/relationships/image" Target="../media/image11.svg"/><Relationship Id="rId16" Type="http://schemas.openxmlformats.org/officeDocument/2006/relationships/image" Target="../media/image10.png"/><Relationship Id="rId15" Type="http://schemas.microsoft.com/office/2007/relationships/diagramDrawing" Target="../diagrams/drawing13.xml"/><Relationship Id="rId14" Type="http://schemas.openxmlformats.org/officeDocument/2006/relationships/diagramColors" Target="../diagrams/colors13.xml"/><Relationship Id="rId13" Type="http://schemas.openxmlformats.org/officeDocument/2006/relationships/diagramQuickStyle" Target="../diagrams/quickStyle13.xml"/><Relationship Id="rId12" Type="http://schemas.openxmlformats.org/officeDocument/2006/relationships/diagramLayout" Target="../diagrams/layout13.xml"/><Relationship Id="rId11" Type="http://schemas.openxmlformats.org/officeDocument/2006/relationships/diagramData" Target="../diagrams/data13.xml"/><Relationship Id="rId10" Type="http://schemas.microsoft.com/office/2007/relationships/diagramDrawing" Target="../diagrams/drawing12.xml"/><Relationship Id="rId1" Type="http://schemas.openxmlformats.org/officeDocument/2006/relationships/diagramData" Target="../diagrams/data11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4.xml"/><Relationship Id="rId4" Type="http://schemas.openxmlformats.org/officeDocument/2006/relationships/diagramColors" Target="../diagrams/colors14.xml"/><Relationship Id="rId3" Type="http://schemas.openxmlformats.org/officeDocument/2006/relationships/diagramQuickStyle" Target="../diagrams/quickStyle14.xml"/><Relationship Id="rId2" Type="http://schemas.openxmlformats.org/officeDocument/2006/relationships/diagramLayout" Target="../diagrams/layout14.xml"/><Relationship Id="rId1" Type="http://schemas.openxmlformats.org/officeDocument/2006/relationships/diagramData" Target="../diagrams/data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74700" y="2641904"/>
            <a:ext cx="10554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Формирование заявки на статус ФИП как научно-управленческая задача 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54;p13"/>
          <p:cNvSpPr txBox="1">
            <a:spLocks noGrp="1"/>
          </p:cNvSpPr>
          <p:nvPr>
            <p:ph type="ctrTitle"/>
          </p:nvPr>
        </p:nvSpPr>
        <p:spPr>
          <a:xfrm>
            <a:off x="621802" y="266991"/>
            <a:ext cx="7855448" cy="104259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l">
              <a:spcBef>
                <a:spcPts val="0"/>
              </a:spcBef>
              <a:buSzPts val="990"/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</a:rPr>
              <a:t>«Федеральные инновационные площадки: от идеи до получения статуса ФИП </a:t>
            </a:r>
            <a:r>
              <a:rPr lang="ru-RU" sz="1200" b="1" kern="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(методическое и организационно-техническое руководство)»</a:t>
            </a:r>
            <a:b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74700" y="4999388"/>
            <a:ext cx="10825117" cy="0"/>
          </a:xfrm>
          <a:prstGeom prst="line">
            <a:avLst/>
          </a:prstGeom>
          <a:ln>
            <a:solidFill>
              <a:srgbClr val="011D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301" y="5070448"/>
            <a:ext cx="106759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>
                <a:solidFill>
                  <a:srgbClr val="002060"/>
                </a:solidFill>
                <a:latin typeface="Century" panose="02040604050505020304" pitchFamily="18" charset="0"/>
              </a:rPr>
              <a:t>МИХАЙЛОВА Татьяна Ивановна </a:t>
            </a:r>
            <a:endParaRPr lang="ru-RU" sz="2000" b="1" dirty="0">
              <a:solidFill>
                <a:srgbClr val="002060"/>
              </a:solidFill>
              <a:latin typeface="Century" panose="02040604050505020304" pitchFamily="18" charset="0"/>
            </a:endParaRPr>
          </a:p>
          <a:p>
            <a:pPr lvl="0"/>
            <a:r>
              <a:rPr lang="ru-RU" sz="1600" dirty="0" err="1">
                <a:solidFill>
                  <a:srgbClr val="536DA6"/>
                </a:solidFill>
                <a:latin typeface="Century" panose="02040604050505020304" pitchFamily="18" charset="0"/>
              </a:rPr>
              <a:t>к.пед.н</a:t>
            </a:r>
            <a:r>
              <a:rPr lang="ru-RU" sz="1600" dirty="0">
                <a:solidFill>
                  <a:srgbClr val="536DA6"/>
                </a:solidFill>
                <a:latin typeface="Century" panose="02040604050505020304" pitchFamily="18" charset="0"/>
              </a:rPr>
              <a:t>., заслуженный учитель Российской Федерации,</a:t>
            </a:r>
            <a:endParaRPr lang="ru-RU" sz="1600" dirty="0">
              <a:solidFill>
                <a:srgbClr val="536DA6"/>
              </a:solidFill>
              <a:latin typeface="Century" panose="02040604050505020304" pitchFamily="18" charset="0"/>
            </a:endParaRPr>
          </a:p>
          <a:p>
            <a:pPr lvl="0"/>
            <a:r>
              <a:rPr lang="ru-RU" sz="1600" dirty="0">
                <a:solidFill>
                  <a:srgbClr val="536DA6"/>
                </a:solidFill>
                <a:latin typeface="Century" panose="02040604050505020304" pitchFamily="18" charset="0"/>
              </a:rPr>
              <a:t>рук. профильных психолого-педагогических классов, </a:t>
            </a:r>
            <a:endParaRPr lang="ru-RU" sz="1600" dirty="0">
              <a:solidFill>
                <a:srgbClr val="536DA6"/>
              </a:solidFill>
              <a:latin typeface="Century" panose="02040604050505020304" pitchFamily="18" charset="0"/>
            </a:endParaRPr>
          </a:p>
          <a:p>
            <a:pPr lvl="0"/>
            <a:r>
              <a:rPr lang="ru-RU" sz="1600" dirty="0">
                <a:solidFill>
                  <a:srgbClr val="536DA6"/>
                </a:solidFill>
                <a:latin typeface="Century" panose="02040604050505020304" pitchFamily="18" charset="0"/>
              </a:rPr>
              <a:t>начальник Управления профессиональной ориентации и содействия трудоустройству студентов Московского педагогического государственного университета </a:t>
            </a:r>
            <a:endParaRPr lang="ru-RU" sz="1600" dirty="0">
              <a:solidFill>
                <a:srgbClr val="536DA6"/>
              </a:solidFill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13"/>
          <p:cNvSpPr txBox="1"/>
          <p:nvPr/>
        </p:nvSpPr>
        <p:spPr>
          <a:xfrm>
            <a:off x="621802" y="266991"/>
            <a:ext cx="7855448" cy="104259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74700" y="1309587"/>
            <a:ext cx="1091257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820" y="349060"/>
            <a:ext cx="1172749" cy="991339"/>
          </a:xfrm>
          <a:prstGeom prst="rect">
            <a:avLst/>
          </a:prstGeom>
        </p:spPr>
      </p:pic>
      <p:pic>
        <p:nvPicPr>
          <p:cNvPr id="6" name="Google Shape;58;p1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9704458" y="349061"/>
            <a:ext cx="820975" cy="7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9;p1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791760" y="402557"/>
            <a:ext cx="895518" cy="73885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774700" y="3136612"/>
            <a:ext cx="72592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БЛАГОДАРИМ</a:t>
            </a:r>
            <a:r>
              <a:rPr lang="ru-RU" sz="3200" dirty="0">
                <a:solidFill>
                  <a:srgbClr val="536DA6"/>
                </a:solidFill>
                <a:latin typeface="Arial Black" panose="020B0A04020102020204" pitchFamily="34" charset="0"/>
              </a:rPr>
              <a:t> ЗА ВНИМАНИЕ! </a:t>
            </a:r>
            <a:endParaRPr lang="ru-RU" sz="3200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7300" y="588401"/>
            <a:ext cx="7850909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C93B3B"/>
                </a:solidFill>
                <a:latin typeface="Arial Black" panose="020B0A04020102020204" pitchFamily="34" charset="0"/>
              </a:rPr>
              <a:t>«Федеральные инновационные площадки: от идеи до получения статуса ФИП </a:t>
            </a:r>
            <a:r>
              <a:rPr lang="ru-RU" sz="1200" b="1" kern="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(методическое и организационно-техническое руководство)» </a:t>
            </a:r>
            <a:b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sz="1200" b="1" dirty="0">
              <a:solidFill>
                <a:srgbClr val="C93B3B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7290" y="34594"/>
            <a:ext cx="11683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ptos Black" panose="020B0004020202020204" pitchFamily="34" charset="0"/>
              </a:rPr>
              <a:t>Экспертиза заявок </a:t>
            </a:r>
            <a:r>
              <a:rPr lang="ru-RU" sz="2800" b="1" dirty="0">
                <a:solidFill>
                  <a:srgbClr val="002060"/>
                </a:solidFill>
                <a:latin typeface="Aptos Black" panose="020B0004020202020204" pitchFamily="34" charset="0"/>
              </a:rPr>
              <a:t>на присвоение статуса Федеральной инновационной площадки</a:t>
            </a:r>
            <a:endParaRPr lang="ru-RU" sz="2800" b="1" dirty="0">
              <a:solidFill>
                <a:srgbClr val="C00000"/>
              </a:solidFill>
              <a:latin typeface="Aptos Black" panose="020B00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96498" y="6358527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rcRect l="5520" t="25372" r="35049" b="27267"/>
          <a:stretch>
            <a:fillRect/>
          </a:stretch>
        </p:blipFill>
        <p:spPr>
          <a:xfrm>
            <a:off x="7269082" y="899665"/>
            <a:ext cx="4329263" cy="2448224"/>
          </a:xfrm>
          <a:prstGeom prst="rect">
            <a:avLst/>
          </a:prstGeom>
          <a:effectLst>
            <a:softEdge rad="317500"/>
          </a:effectLst>
        </p:spPr>
      </p:pic>
      <p:graphicFrame>
        <p:nvGraphicFramePr>
          <p:cNvPr id="14" name="Схема 13"/>
          <p:cNvGraphicFramePr/>
          <p:nvPr/>
        </p:nvGraphicFramePr>
        <p:xfrm>
          <a:off x="342717" y="2004554"/>
          <a:ext cx="6163215" cy="2163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295276" y="1084250"/>
          <a:ext cx="6210657" cy="9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7" name="Схема 16"/>
          <p:cNvGraphicFramePr/>
          <p:nvPr/>
        </p:nvGraphicFramePr>
        <p:xfrm>
          <a:off x="213015" y="4123924"/>
          <a:ext cx="6210655" cy="923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3" name="Схема 22"/>
          <p:cNvGraphicFramePr/>
          <p:nvPr/>
        </p:nvGraphicFramePr>
        <p:xfrm>
          <a:off x="656962" y="5791876"/>
          <a:ext cx="5677082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2" name="Схема 21"/>
          <p:cNvGraphicFramePr/>
          <p:nvPr/>
        </p:nvGraphicFramePr>
        <p:xfrm>
          <a:off x="709557" y="4993977"/>
          <a:ext cx="5571891" cy="463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cxnSp>
        <p:nvCxnSpPr>
          <p:cNvPr id="25" name="Прямая со стрелкой 24"/>
          <p:cNvCxnSpPr/>
          <p:nvPr/>
        </p:nvCxnSpPr>
        <p:spPr>
          <a:xfrm flipH="1">
            <a:off x="1995486" y="5595428"/>
            <a:ext cx="180975" cy="176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619570" y="5591808"/>
            <a:ext cx="157269" cy="176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 descr="Восклицательный знак со сплошной заливкой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096125" y="4123924"/>
            <a:ext cx="1333500" cy="1333500"/>
          </a:xfrm>
          <a:prstGeom prst="rect">
            <a:avLst/>
          </a:prstGeom>
        </p:spPr>
      </p:pic>
      <p:sp>
        <p:nvSpPr>
          <p:cNvPr id="33" name="Облачко с текстом: прямоугольное 32"/>
          <p:cNvSpPr/>
          <p:nvPr/>
        </p:nvSpPr>
        <p:spPr>
          <a:xfrm>
            <a:off x="8016945" y="3852682"/>
            <a:ext cx="3581400" cy="1800225"/>
          </a:xfrm>
          <a:prstGeom prst="wedgeRectCallout">
            <a:avLst/>
          </a:prstGeom>
          <a:solidFill>
            <a:srgbClr val="D4F2F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178869" y="3951500"/>
            <a:ext cx="32575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Aptos" panose="020B0004020202020204" pitchFamily="34" charset="0"/>
              </a:rPr>
              <a:t>значительное количество заявок содержат системные ошибки, препятствующие получению статуса ФИП</a:t>
            </a:r>
            <a:endParaRPr lang="ru-RU" b="1" i="1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Заголовок 1"/>
          <p:cNvSpPr txBox="1">
            <a:spLocks noChangeArrowheads="1"/>
          </p:cNvSpPr>
          <p:nvPr/>
        </p:nvSpPr>
        <p:spPr bwMode="auto">
          <a:xfrm>
            <a:off x="2047145" y="489549"/>
            <a:ext cx="8431755" cy="52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ru-RU" altLang="ru-RU" sz="3265" b="1" dirty="0">
              <a:solidFill>
                <a:srgbClr val="00A9A6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855" y="-27292"/>
            <a:ext cx="1154842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Формальные требования</a:t>
            </a:r>
            <a:r>
              <a:rPr lang="ru-RU" sz="3600" b="1" dirty="0">
                <a:solidFill>
                  <a:srgbClr val="002060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effectLst/>
                <a:latin typeface="Aptos Black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effectLst/>
              <a:latin typeface="Aptos Black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6278" y="572872"/>
            <a:ext cx="7629525" cy="563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rgbClr val="002060"/>
                </a:solidFill>
                <a:effectLst/>
                <a:latin typeface="Aptos Black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Основные документы</a:t>
            </a:r>
            <a:endParaRPr lang="ru-RU" sz="2800" b="1" kern="100" dirty="0">
              <a:solidFill>
                <a:srgbClr val="002060"/>
              </a:solidFill>
              <a:effectLst/>
              <a:latin typeface="Aptos Black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Контрольный список контур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298306"/>
            <a:ext cx="863177" cy="86317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/>
        </p:nvGraphicFramePr>
        <p:xfrm>
          <a:off x="952500" y="1298306"/>
          <a:ext cx="10734778" cy="2321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162050" y="4064579"/>
          <a:ext cx="10353676" cy="2021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0307"/>
                <a:gridCol w="1895754"/>
                <a:gridCol w="6447615"/>
              </a:tblGrid>
              <a:tr h="2021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endParaRPr lang="ru-RU" sz="1400" i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Раздел 1: Организация-соискатель </a:t>
                      </a:r>
                      <a:endParaRPr lang="ru-RU" sz="1400" i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(Пункты 1–13, 32)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endParaRPr lang="ru-RU" sz="1400" i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Несоответствие реквизитов учредительным документам. (Пункт 32)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endParaRPr lang="ru-RU" sz="1400" i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Перед заполнением сверьте все данные с действующим Уставом и выпиской из ЕГРЮЛ. Обязательно приложите сканы подписанных соглашений/разрешений от учредителя и исполнительного органа субъекта РФ.</a:t>
                      </a:r>
                      <a:endParaRPr lang="ru-RU" sz="1400" i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 Без этих документов заявка отклоняется на этапе проверки полноты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</a:tr>
            </a:tbl>
          </a:graphicData>
        </a:graphic>
      </p:graphicFrame>
      <p:pic>
        <p:nvPicPr>
          <p:cNvPr id="15" name="Рисунок 14" descr="Восклицательный знак со сплошной заливкой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334674" y="4064579"/>
            <a:ext cx="2021895" cy="202189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16200000">
            <a:off x="-290840" y="4589527"/>
            <a:ext cx="122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ptos" panose="020B0004020202020204" pitchFamily="34" charset="0"/>
              </a:rPr>
              <a:t>ПРИМЕР </a:t>
            </a:r>
            <a:endParaRPr lang="ru-RU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90636" y="4738181"/>
          <a:ext cx="10539413" cy="1308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370"/>
                <a:gridCol w="4149643"/>
                <a:gridCol w="4343400"/>
              </a:tblGrid>
              <a:tr h="1308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Раздел 2: Методология проекта (Пункт 26)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Поверхностная корреляция с Национальными целями: приведены Указы Президента (№ 809, 309, 314), но не расписано конкретное влияние проекта на достижение конкретных показателей этих Указов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В таблице корреляции (Пункт 26) для каждого Указа приведите конкретный национальный показатель, на который повлияет проект. Опишите механизм влияния: «Реализация задачи Х приведет к росту показателя Y на Z%»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 descr="Восклицательный знак со сплошной заливкой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3462984"/>
            <a:ext cx="2021895" cy="20218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105714" y="3877101"/>
            <a:ext cx="1502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ptos" panose="020B0004020202020204" pitchFamily="34" charset="0"/>
              </a:rPr>
              <a:t>ПРИМЕР </a:t>
            </a:r>
            <a:r>
              <a:rPr lang="en-US" dirty="0">
                <a:latin typeface="Aptos" panose="020B0004020202020204" pitchFamily="34" charset="0"/>
              </a:rPr>
              <a:t>1</a:t>
            </a:r>
            <a:endParaRPr lang="ru-RU" dirty="0">
              <a:latin typeface="Aptos" panose="020B00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90637" y="2801935"/>
          <a:ext cx="10539412" cy="1626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7391"/>
                <a:gridCol w="4155396"/>
                <a:gridCol w="4356625"/>
              </a:tblGrid>
              <a:tr h="1626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Инновационная значимость проекта…</a:t>
                      </a:r>
                      <a:endParaRPr lang="ru-RU" sz="1400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Явно не выделено «ядро» инновации, положение или направление, которое соискатель предлагает как главное содержание инновации, никем еще не проработанное</a:t>
                      </a:r>
                      <a:endParaRPr lang="ru-RU" sz="1400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В заявке не должно быть «понемногу обо всем», все аспекты рассматриваемого направления или каждое из них проработано в качестве отдельного вопроса, чтобы было понятно, что за этим стоит. Рекомендуется выделить конкретное «ноу-хау», остальные аспекты представить как механизмы его реализации</a:t>
                      </a:r>
                      <a:endParaRPr lang="ru-RU" sz="1400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05A74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753648" y="6310868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1149902" y="905901"/>
          <a:ext cx="10346772" cy="968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82725" y="31332"/>
            <a:ext cx="7629525" cy="698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rgbClr val="C00000"/>
                </a:solidFill>
                <a:effectLst/>
                <a:latin typeface="Aptos Black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Содержательные ошибки</a:t>
            </a:r>
            <a:endParaRPr lang="ru-RU" sz="3600" b="1" kern="100" dirty="0">
              <a:solidFill>
                <a:srgbClr val="C00000"/>
              </a:solidFill>
              <a:effectLst/>
              <a:latin typeface="Aptos Black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9075" y="558616"/>
            <a:ext cx="10925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ptos Black" panose="020B0004020202020204" pitchFamily="34" charset="0"/>
              </a:rPr>
              <a:t>Теоретические положения</a:t>
            </a:r>
            <a:r>
              <a:rPr lang="ru-RU" dirty="0">
                <a:solidFill>
                  <a:srgbClr val="C00000"/>
                </a:solidFill>
                <a:latin typeface="Aptos Black" panose="020B0004020202020204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Aptos Black" panose="020B00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312" y="1201939"/>
            <a:ext cx="10458450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kern="100" dirty="0">
                <a:effectLst/>
                <a:latin typeface="Aptos Black" panose="020B0004020202020204" pitchFamily="34" charset="0"/>
              </a:rPr>
              <a:t>Слабая теоретическая проработка проблемы, когда в качестве «исходных теоретических положений» берутся только установки нормативных документов или примеры из собственной образовательной практики</a:t>
            </a:r>
            <a:endParaRPr lang="ru-RU" sz="3600" dirty="0">
              <a:latin typeface="Aptos Black" panose="020B0004020202020204" pitchFamily="34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219075" y="2488179"/>
          <a:ext cx="10563225" cy="157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2" name="Облачко с текстом: овальное 11"/>
          <p:cNvSpPr/>
          <p:nvPr/>
        </p:nvSpPr>
        <p:spPr>
          <a:xfrm>
            <a:off x="1123950" y="4507069"/>
            <a:ext cx="9401175" cy="1899379"/>
          </a:xfrm>
          <a:prstGeom prst="wedgeEllipseCallout">
            <a:avLst>
              <a:gd name="adj1" fmla="val 57453"/>
              <a:gd name="adj2" fmla="val 49320"/>
            </a:avLst>
          </a:prstGeom>
          <a:solidFill>
            <a:srgbClr val="DBE1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14586" y="4594773"/>
            <a:ext cx="712470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b="1" i="1" dirty="0">
              <a:latin typeface="Aptos Black" panose="020B0004020202020204" pitchFamily="34" charset="0"/>
            </a:endParaRPr>
          </a:p>
          <a:p>
            <a:pPr algn="ctr"/>
            <a:r>
              <a:rPr lang="ru-RU" b="1" i="1" dirty="0">
                <a:latin typeface="Aptos" panose="020B0004020202020204" pitchFamily="34" charset="0"/>
              </a:rPr>
              <a:t>Рекомендуется привлекать в коллектив реализации заявки ученых, специалистов по научной разработке нового содержания образования и включать их в раздел «кадровое обеспечение» с конкретными функциями</a:t>
            </a:r>
            <a:endParaRPr lang="ru-RU" b="1" i="1" dirty="0">
              <a:latin typeface="Aptos" panose="020B00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91595" y="6385444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3161" y="-65172"/>
            <a:ext cx="7629525" cy="698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rgbClr val="C00000"/>
                </a:solidFill>
                <a:effectLst/>
                <a:latin typeface="Aptos Black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Содержательные ошибки</a:t>
            </a:r>
            <a:endParaRPr lang="ru-RU" sz="3600" b="1" kern="100" dirty="0">
              <a:solidFill>
                <a:srgbClr val="C00000"/>
              </a:solidFill>
              <a:effectLst/>
              <a:latin typeface="Aptos Black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Заголовок 1"/>
          <p:cNvSpPr txBox="1">
            <a:spLocks noChangeArrowheads="1"/>
          </p:cNvSpPr>
          <p:nvPr/>
        </p:nvSpPr>
        <p:spPr bwMode="auto">
          <a:xfrm>
            <a:off x="2047145" y="489549"/>
            <a:ext cx="8431755" cy="52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ru-RU" altLang="ru-RU" sz="3265" b="1" dirty="0">
              <a:solidFill>
                <a:srgbClr val="00A9A6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53748" y="645544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9375" y="60693"/>
            <a:ext cx="7629525" cy="698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rgbClr val="C00000"/>
                </a:solidFill>
                <a:effectLst/>
                <a:latin typeface="Aptos Black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Содержательные ошибки</a:t>
            </a:r>
            <a:endParaRPr lang="ru-RU" sz="3600" b="1" kern="100" dirty="0">
              <a:solidFill>
                <a:srgbClr val="C00000"/>
              </a:solidFill>
              <a:effectLst/>
              <a:latin typeface="Aptos Black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Восклицательный знак со сплошной заливкой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22203" y="3372705"/>
            <a:ext cx="2021895" cy="202189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16200000">
            <a:off x="-207296" y="3779873"/>
            <a:ext cx="1502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ptos" panose="020B0004020202020204" pitchFamily="34" charset="0"/>
              </a:rPr>
              <a:t>ПРИМЕР </a:t>
            </a:r>
            <a:r>
              <a:rPr lang="en-US" dirty="0">
                <a:latin typeface="Aptos" panose="020B0004020202020204" pitchFamily="34" charset="0"/>
              </a:rPr>
              <a:t>2</a:t>
            </a:r>
            <a:endParaRPr lang="ru-RU" dirty="0">
              <a:latin typeface="Aptos" panose="020B0004020202020204" pitchFamily="34" charset="0"/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728402" y="835311"/>
          <a:ext cx="10544174" cy="2378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209675" y="3485295"/>
          <a:ext cx="10158412" cy="1590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2392"/>
                <a:gridCol w="3944786"/>
                <a:gridCol w="4241234"/>
              </a:tblGrid>
              <a:tr h="1358493"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>
                          <a:effectLst/>
                          <a:latin typeface="Aptos" panose="020B0004020202020204" pitchFamily="34" charset="0"/>
                        </a:rPr>
                        <a:t>Раздел 2: Методология проекта (Пункт 23)</a:t>
                      </a:r>
                      <a:endParaRPr lang="ru-RU" sz="1200" i="1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Декларативное описание инновационности: инновационность заявлена только словами («внедрение новых технологий»), без опоры на научную базу или результаты апробаций. Отсутствуют ссылки на подтверждающие материалы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Обоснуйте инновационность ссылкой на научные статьи, монографии. Приложите ссылки на публикации в рецензируемых журналах или видеодемонстрацию работы технологии. </a:t>
                      </a:r>
                      <a:endParaRPr lang="ru-RU" sz="1400" i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marL="85725" marR="85725"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i="1" kern="100" dirty="0">
                          <a:effectLst/>
                          <a:latin typeface="Aptos" panose="020B0004020202020204" pitchFamily="34" charset="0"/>
                        </a:rPr>
                        <a:t>Избегайте фраз «улучшение качества», не подкрепленных методологией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09675" y="5150821"/>
          <a:ext cx="10158412" cy="1229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0997"/>
                <a:gridCol w="3949430"/>
                <a:gridCol w="4227985"/>
              </a:tblGrid>
              <a:tr h="1229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Раздел 3: Содержание проекта (Пункт 35)</a:t>
                      </a:r>
                      <a:endParaRPr lang="ru-RU" sz="14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Шаблонное описание рисков: риски описаны общими фразами без конкретных сценариев и реальных мер по их минимизации</a:t>
                      </a:r>
                      <a:endParaRPr lang="ru-RU" sz="14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4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Опишите 3–5 конкретных рисков, релевантных именно вашему проекту . Для каждого риска пропишите конкретный алгоритм действий по его предотвращению или устранению</a:t>
                      </a:r>
                      <a:endParaRPr lang="ru-RU" sz="14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405A7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4348" y="150849"/>
            <a:ext cx="1092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ptos Black" panose="020B0004020202020204" pitchFamily="34" charset="0"/>
              </a:rPr>
              <a:t>Методологическая часть</a:t>
            </a:r>
            <a:endParaRPr lang="ru-RU" sz="3600" dirty="0">
              <a:solidFill>
                <a:srgbClr val="C00000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797" y="6320393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-1420281" y="1958870"/>
          <a:ext cx="7397216" cy="402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60017" y="130746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Важные аспекты</a:t>
            </a:r>
            <a:endParaRPr lang="ru-RU" sz="2400" b="1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Восклицательный знак со сплошной заливкой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62326" y="1176653"/>
            <a:ext cx="497409" cy="497409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276725" y="986917"/>
          <a:ext cx="7610473" cy="3502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7676"/>
                <a:gridCol w="2955352"/>
                <a:gridCol w="3177445"/>
              </a:tblGrid>
              <a:tr h="1665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Раздел 4: Результаты проекта (Пункты 40–41)</a:t>
                      </a:r>
                      <a:endParaRPr lang="ru-RU" sz="11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2246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Отсутствие измеримых KPI и инструментов мониторинга: результаты сформулированы в качественном виде, без количественных показателей. Не описаны методы сбора данных для оценки достоверности результатов</a:t>
                      </a:r>
                      <a:endParaRPr lang="ru-RU" sz="11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2246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Формулируйте результаты по критериям SMART. Для каждого результата укажите инструмент мониторинга и периодичность замеров. Приложите примеры диагностических инструментов или опишите методику их разработки</a:t>
                      </a:r>
                      <a:endParaRPr lang="ru-RU" sz="11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224664"/>
                    </a:solidFill>
                  </a:tcPr>
                </a:tc>
              </a:tr>
              <a:tr h="18372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Раздел 4: Результаты проекта (Пункт 42)</a:t>
                      </a:r>
                      <a:endParaRPr lang="ru-RU" sz="11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2246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Теоретическая масштабируемость: заявлена возможность тиражирования, но не описан механизм передачи опыта и не указана целевая аудитория для масштабирования</a:t>
                      </a:r>
                      <a:endParaRPr lang="ru-RU" sz="11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2246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b="1" i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Конкретизируйте механизм тиражирования: разработайте план проведения мастер-классов, вебинаров, стажировок. Укажите, для каких категорий педагогов или типов организаций будет полезен результат. Приложите пример методического руководства или структуры обучающего курса для партнеров</a:t>
                      </a:r>
                      <a:endParaRPr lang="ru-RU" sz="1100" b="1" i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rgbClr val="22466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76725" y="4607652"/>
          <a:ext cx="7610473" cy="1719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1812"/>
                <a:gridCol w="2910492"/>
                <a:gridCol w="3188169"/>
              </a:tblGrid>
              <a:tr h="1719818">
                <a:tc>
                  <a:txBody>
                    <a:bodyPr/>
                    <a:lstStyle/>
                    <a:p>
                      <a:pPr marL="196850"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i="1" kern="100" dirty="0">
                          <a:effectLst/>
                          <a:latin typeface="Aptos" panose="020B0004020202020204" pitchFamily="34" charset="0"/>
                        </a:rPr>
                        <a:t>Кадровое обеспечение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246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i="1" kern="100" dirty="0">
                          <a:effectLst/>
                          <a:latin typeface="Aptos" panose="020B0004020202020204" pitchFamily="34" charset="0"/>
                        </a:rPr>
                        <a:t>Состав исполнителей проекта не всегда определяет его эффективную реализацию по разным методологическим направлениям: научному, методическому, дидактическому, организационному, диагностическому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246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i="1" kern="100" dirty="0">
                          <a:effectLst/>
                          <a:latin typeface="Aptos" panose="020B0004020202020204" pitchFamily="34" charset="0"/>
                        </a:rPr>
                        <a:t>Более четко прописывать функции исполнителей по этим направлениям. Рекомендуется образовательным организациям из небольших населенных пунктов привлекать к разработке заявки специалистов из региональных научных организаций</a:t>
                      </a:r>
                      <a:endParaRPr lang="ru-RU" sz="1200" i="1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2466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380" y="136525"/>
            <a:ext cx="11679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ptos Black" panose="020B0004020202020204" pitchFamily="34" charset="0"/>
              </a:rPr>
              <a:t>Результаты и эффекты </a:t>
            </a:r>
            <a:endParaRPr lang="ru-RU" sz="3200" b="1" dirty="0">
              <a:solidFill>
                <a:srgbClr val="C00000"/>
              </a:solidFill>
              <a:latin typeface="Aptos Black" panose="020B00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68478" y="6461967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59222" y="1188247"/>
          <a:ext cx="4049894" cy="5515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8" name="TextBox 7"/>
          <p:cNvSpPr txBox="1"/>
          <p:nvPr/>
        </p:nvSpPr>
        <p:spPr>
          <a:xfrm rot="17255040">
            <a:off x="-535888" y="4354400"/>
            <a:ext cx="3220389" cy="397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ptos Black" panose="020B0004020202020204" pitchFamily="34" charset="0"/>
              </a:rPr>
              <a:t>Критические моменты </a:t>
            </a:r>
            <a:endParaRPr lang="ru-RU" sz="1200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4481362" y="836904"/>
          <a:ext cx="4071316" cy="1887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448481" y="3946095"/>
            <a:ext cx="32235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i="1" dirty="0"/>
              <a:t>мониторинг </a:t>
            </a:r>
            <a:endParaRPr lang="ru-RU" sz="18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i="1" dirty="0"/>
              <a:t>диагностика</a:t>
            </a:r>
            <a:endParaRPr lang="ru-RU" sz="18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i="1" dirty="0"/>
              <a:t>тестирование и т.д. </a:t>
            </a:r>
            <a:endParaRPr lang="ru-RU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06555" y="5503812"/>
            <a:ext cx="420404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atin typeface="Aptos" panose="020B0004020202020204" pitchFamily="34" charset="0"/>
              </a:rPr>
              <a:t>это не отражает механизмов контроля качества инновационной работы и ее результатов</a:t>
            </a:r>
            <a:endParaRPr lang="ru-RU" b="1" i="1" dirty="0">
              <a:latin typeface="Aptos" panose="020B00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81362" y="2768569"/>
            <a:ext cx="3756991" cy="8617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Aptos" panose="020B0004020202020204" pitchFamily="34" charset="0"/>
              </a:rPr>
              <a:t>авторы ограничиваются упоминанием, что будет</a:t>
            </a:r>
            <a:endParaRPr lang="ru-RU" sz="1600" b="1" i="1" dirty="0">
              <a:latin typeface="Aptos" panose="020B0004020202020204" pitchFamily="34" charset="0"/>
            </a:endParaRPr>
          </a:p>
          <a:p>
            <a:pPr algn="ctr"/>
            <a:r>
              <a:rPr lang="ru-RU" sz="1600" b="1" i="1" dirty="0">
                <a:latin typeface="Aptos" panose="020B0004020202020204" pitchFamily="34" charset="0"/>
              </a:rPr>
              <a:t>проводится</a:t>
            </a:r>
            <a:endParaRPr lang="ru-RU" sz="1600" b="1" i="1" dirty="0">
              <a:latin typeface="Aptos" panose="020B0004020202020204" pitchFamily="34" charset="0"/>
            </a:endParaRPr>
          </a:p>
        </p:txBody>
      </p:sp>
      <p:sp>
        <p:nvSpPr>
          <p:cNvPr id="21" name="Стрелка: вправо 20"/>
          <p:cNvSpPr/>
          <p:nvPr/>
        </p:nvSpPr>
        <p:spPr>
          <a:xfrm rot="5400000">
            <a:off x="6282303" y="4820411"/>
            <a:ext cx="400050" cy="6095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841175" y="1188247"/>
            <a:ext cx="0" cy="5326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Схема 27"/>
          <p:cNvGraphicFramePr/>
          <p:nvPr/>
        </p:nvGraphicFramePr>
        <p:xfrm>
          <a:off x="9129673" y="1516505"/>
          <a:ext cx="2743200" cy="4356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9155500" y="1002582"/>
            <a:ext cx="2519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atin typeface="Aptos" panose="020B0004020202020204" pitchFamily="34" charset="0"/>
              </a:rPr>
              <a:t>Необходимо указывать </a:t>
            </a:r>
            <a:endParaRPr lang="ru-RU" sz="1800" b="1" i="1" dirty="0">
              <a:latin typeface="Aptos" panose="020B0004020202020204" pitchFamily="34" charset="0"/>
            </a:endParaRPr>
          </a:p>
        </p:txBody>
      </p:sp>
      <p:pic>
        <p:nvPicPr>
          <p:cNvPr id="30" name="Рисунок 29" descr="Восклицательный знак со сплошной заливкой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898147" y="1033361"/>
            <a:ext cx="584775" cy="5847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3284-7258-4E9D-A80A-13B3D1089256}" type="slidenum">
              <a:rPr lang="ru-RU" smtClean="0"/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968478" y="6461967"/>
            <a:ext cx="2133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466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https://fip-edu.ru</a:t>
            </a:r>
            <a:endParaRPr lang="ru-RU" dirty="0">
              <a:solidFill>
                <a:srgbClr val="22466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428" y="-27704"/>
            <a:ext cx="109251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ptos Black" panose="020B0004020202020204" pitchFamily="34" charset="0"/>
              </a:rPr>
              <a:t>Практические рекомендации</a:t>
            </a:r>
            <a:endParaRPr lang="ru-RU" sz="3600" dirty="0">
              <a:solidFill>
                <a:srgbClr val="C00000"/>
              </a:solidFill>
              <a:latin typeface="Aptos Black" panose="020B0004020202020204" pitchFamily="34" charset="0"/>
            </a:endParaRPr>
          </a:p>
          <a:p>
            <a:pPr algn="ctr"/>
            <a:endParaRPr lang="ru-RU" sz="3600" dirty="0">
              <a:solidFill>
                <a:srgbClr val="C00000"/>
              </a:solidFill>
              <a:latin typeface="Aptos Black" panose="020B00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745" y="680862"/>
            <a:ext cx="55352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u="sng" dirty="0">
                <a:latin typeface="Aptos" panose="020B0004020202020204" pitchFamily="34" charset="0"/>
              </a:rPr>
              <a:t>Как избежать ошибок:</a:t>
            </a:r>
            <a:endParaRPr lang="ru-RU" sz="2800" b="1" i="1" u="sng" dirty="0">
              <a:latin typeface="Aptos" panose="020B0004020202020204" pitchFamily="34" charset="0"/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194431" y="1258171"/>
          <a:ext cx="11192706" cy="258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5" name="Облачко с текстом: овальное 14"/>
          <p:cNvSpPr/>
          <p:nvPr/>
        </p:nvSpPr>
        <p:spPr>
          <a:xfrm>
            <a:off x="313079" y="4139193"/>
            <a:ext cx="5238750" cy="1571625"/>
          </a:xfrm>
          <a:prstGeom prst="wedgeEllipseCallout">
            <a:avLst>
              <a:gd name="adj1" fmla="val -46288"/>
              <a:gd name="adj2" fmla="val 7401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05374" y="4463340"/>
            <a:ext cx="42541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Aptos" panose="020B0004020202020204" pitchFamily="34" charset="0"/>
              </a:rPr>
              <a:t>создание заявки на статус ФИП — это серьезная научно-исследовательская и управленческая работа</a:t>
            </a:r>
            <a:endParaRPr lang="ru-RU" i="1" dirty="0">
              <a:latin typeface="Aptos" panose="020B0004020202020204" pitchFamily="34" charset="0"/>
            </a:endParaRPr>
          </a:p>
        </p:txBody>
      </p:sp>
      <p:sp>
        <p:nvSpPr>
          <p:cNvPr id="20" name="Пузырек для мыслей: облако 19"/>
          <p:cNvSpPr/>
          <p:nvPr/>
        </p:nvSpPr>
        <p:spPr>
          <a:xfrm>
            <a:off x="6448927" y="4205868"/>
            <a:ext cx="4466924" cy="2097673"/>
          </a:xfrm>
          <a:prstGeom prst="cloudCallout">
            <a:avLst>
              <a:gd name="adj1" fmla="val 75165"/>
              <a:gd name="adj2" fmla="val 31057"/>
            </a:avLst>
          </a:prstGeom>
          <a:solidFill>
            <a:srgbClr val="D4F2F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900362" y="4654902"/>
            <a:ext cx="35640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ptos" panose="020B0004020202020204" pitchFamily="34" charset="0"/>
              </a:rPr>
              <a:t>При необходимости можно привлекать юристов, научных консультантов и специалистов IT </a:t>
            </a:r>
            <a:endParaRPr lang="ru-RU" sz="20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Тема17</Template>
  <TotalTime>0</TotalTime>
  <Words>5422</Words>
  <Application>WPS Presentation</Application>
  <PresentationFormat>Широкоэкранный</PresentationFormat>
  <Paragraphs>149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Arial Black</vt:lpstr>
      <vt:lpstr>Times New Roman</vt:lpstr>
      <vt:lpstr>Calibri</vt:lpstr>
      <vt:lpstr>Century</vt:lpstr>
      <vt:lpstr>Aptos Black</vt:lpstr>
      <vt:lpstr>Franklin Gothic Heavy</vt:lpstr>
      <vt:lpstr>Cambria</vt:lpstr>
      <vt:lpstr>Aptos</vt:lpstr>
      <vt:lpstr>Segoe UI</vt:lpstr>
      <vt:lpstr>Microsoft YaHei</vt:lpstr>
      <vt:lpstr>Arial Unicode MS</vt:lpstr>
      <vt:lpstr>Calibri Light</vt:lpstr>
      <vt:lpstr>Тема17</vt:lpstr>
      <vt:lpstr>«Федеральные инновационные площадки: от идеи до получения статуса ФИП (методическое и организационно-техническое руководство)»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КОНЦЕПТУАЛЬНЫЕ ПОДХОДЫ  К СТРАТЕГИИ РАЗВИТИЯ  РОССИЙСКОЙ ШКОЛЫ</dc:title>
  <dc:creator>Ольга Белоусова</dc:creator>
  <cp:lastModifiedBy>sv.kurilina</cp:lastModifiedBy>
  <cp:revision>325</cp:revision>
  <cp:lastPrinted>2026-09-08T09:41:00Z</cp:lastPrinted>
  <dcterms:created xsi:type="dcterms:W3CDTF">2026-09-09T10:53:47Z</dcterms:created>
  <dcterms:modified xsi:type="dcterms:W3CDTF">2026-09-09T10:53:57Z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FFF091E82D4445308105CE7868CDF069_12</vt:lpwstr>
  </property>
  <property fmtid="{D5CDD505-2E9C-101B-9397-08002B2CF9AE}" pid="3" name="KSOProductBuildVer">
    <vt:lpwstr>1049-12.1.0.28032</vt:lpwstr>
  </property>
</Properties>
</file>